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또 </a:t>
            </a:r>
            <a:r>
              <a:rPr dirty="0" err="1"/>
              <a:t>메대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다리오가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첫 </a:t>
            </a:r>
            <a:r>
              <a:rPr dirty="0" err="1"/>
              <a:t>해에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다리오가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더 </a:t>
            </a:r>
            <a:r>
              <a:rPr dirty="0" err="1"/>
              <a:t>내도록</a:t>
            </a:r>
            <a:r>
              <a:rPr dirty="0"/>
              <a:t> </a:t>
            </a:r>
            <a:r>
              <a:rPr dirty="0" err="1"/>
              <a:t>도와주었습니다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53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first year of Darius the Mede,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my stand to support and protect him.)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모아서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일으키는데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흘러넘치는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그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굳센</a:t>
            </a:r>
            <a:r>
              <a:rPr dirty="0"/>
              <a:t> </a:t>
            </a:r>
            <a:r>
              <a:rPr dirty="0" err="1"/>
              <a:t>성까지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6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sons will prepare for war and assemble a great army,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will sweep on like an irresistible flood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carry the battle as far as his fortress.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큰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일으키겠지만</a:t>
            </a:r>
            <a:r>
              <a:rPr dirty="0"/>
              <a:t> 그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적군의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king of the South will march out in a rage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fight against the king of the North, who will raise a large army,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will be defeated.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무찌르고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높여서</a:t>
            </a:r>
            <a:r>
              <a:rPr dirty="0"/>
              <a:t>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이기지는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1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army is carried off, the king of the South will be filled with pride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slaughter many thousands, yet he will not remain triumphant.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전보다</a:t>
            </a:r>
            <a:r>
              <a:rPr dirty="0"/>
              <a:t> 더 큰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일으켜서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몇 년 후 </a:t>
            </a:r>
            <a:r>
              <a:rPr dirty="0" err="1"/>
              <a:t>전쟁에</a:t>
            </a:r>
            <a:r>
              <a:rPr dirty="0"/>
              <a:t> 쓸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물건과</a:t>
            </a:r>
            <a:r>
              <a:rPr dirty="0"/>
              <a:t> 큰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쳐들어올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3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king of the North will muster another army, larger than the first;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after several years, he will advance with a huge army fully equipped.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잘하는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이루려</a:t>
            </a:r>
            <a:r>
              <a:rPr dirty="0"/>
              <a:t> </a:t>
            </a:r>
            <a:r>
              <a:rPr dirty="0" err="1"/>
              <a:t>하겠지만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실패해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1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those times many will rise against the king of the South.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violent men among your own people will rebel in fulfillment of the vision,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without success.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흙으로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그 </a:t>
            </a:r>
            <a:r>
              <a:rPr dirty="0" err="1"/>
              <a:t>정예부대조차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02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of the North will come and build up siege ramps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capture a fortified city. The forces of the South will be powerless to resist;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their best troops will not have the strength to stand.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영광스런</a:t>
            </a:r>
            <a:r>
              <a:rPr dirty="0"/>
              <a:t> 땅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invader will do as he pleases; no one will be able to stand against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establish himself in the Beautiful Land and will have the power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destroy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온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싸우려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평화조약을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멸망시키기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시집보내지만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계획대로</a:t>
            </a:r>
            <a:r>
              <a:rPr dirty="0"/>
              <a:t> </a:t>
            </a:r>
            <a:r>
              <a:rPr dirty="0" err="1"/>
              <a:t>이뤄지지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이익이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45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determine to come with the might of his entire kingdom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make an alliance with the king of the South.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give him a daughter in marriage in order to overthrow the kingdom,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plans will not succeed or help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69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해변의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차지하겠지만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장군이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끝장내고</a:t>
            </a:r>
            <a:r>
              <a:rPr dirty="0"/>
              <a:t> </a:t>
            </a:r>
            <a:r>
              <a:rPr dirty="0" err="1"/>
              <a:t>부끄러운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will turn his attention to the coastlands and will take many of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commander will put an end to his insolence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turn his insolence back upon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 일 후에 그는 자기 땅의 성으로 돌아오다가 걸려 넘어져 다시 볼 수 없게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he will turn back toward the fortresses of his own country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stumble and fall, to be seen no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12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“자,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페르시아에</a:t>
            </a:r>
            <a:r>
              <a:rPr dirty="0"/>
              <a:t> 세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더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다음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더 </a:t>
            </a: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되며</a:t>
            </a:r>
            <a:r>
              <a:rPr dirty="0"/>
              <a:t> </a:t>
            </a:r>
            <a:r>
              <a:rPr dirty="0" err="1"/>
              <a:t>강해진다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재산으로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움직여</a:t>
            </a:r>
            <a:r>
              <a:rPr dirty="0"/>
              <a:t> </a:t>
            </a:r>
            <a:r>
              <a:rPr dirty="0" err="1"/>
              <a:t>그리스를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97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then, I tell you the truth: Three more kings will appear in Persia,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a fourth, who will be far richer than all the others.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has gained power by his wealth,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stir up everyone against the kingdom of Greece.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영광스런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욕심</a:t>
            </a:r>
            <a:r>
              <a:rPr dirty="0"/>
              <a:t> </a:t>
            </a:r>
            <a:r>
              <a:rPr dirty="0" err="1"/>
              <a:t>사납게</a:t>
            </a:r>
            <a:r>
              <a:rPr dirty="0"/>
              <a:t>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부과할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몇 </a:t>
            </a:r>
            <a:r>
              <a:rPr dirty="0" err="1"/>
              <a:t>날이</a:t>
            </a:r>
            <a:r>
              <a:rPr dirty="0"/>
              <a:t> 못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다툼이나</a:t>
            </a:r>
            <a:r>
              <a:rPr dirty="0"/>
              <a:t> </a:t>
            </a:r>
            <a:r>
              <a:rPr dirty="0" err="1"/>
              <a:t>전쟁도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6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successor will send out a tax collector to maintain the royal splendor.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few years, however, he will be destroyed, yet not in anger or in battle.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낮고</a:t>
            </a:r>
            <a:r>
              <a:rPr dirty="0"/>
              <a:t> </a:t>
            </a:r>
            <a:r>
              <a:rPr dirty="0" err="1"/>
              <a:t>천한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영광스런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평화로운</a:t>
            </a:r>
            <a:r>
              <a:rPr dirty="0"/>
              <a:t> 때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음흉한</a:t>
            </a:r>
            <a:r>
              <a:rPr dirty="0"/>
              <a:t> </a:t>
            </a:r>
            <a:r>
              <a:rPr dirty="0" err="1"/>
              <a:t>꾀를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2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will be succeeded by a contemptible person who has not been given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honor of royalty. He will invade the kingdom when its people feel secure,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seize it through intrigue.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엄청난 군대가 넘치는 물같이 휩쓸고 가면 그 군대와 동맹한 왕도 모두 그에게 깨질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 overwhelming army will be swept away before him; both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prince of the covenant will be destroyed.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속임수를</a:t>
            </a:r>
            <a:r>
              <a:rPr dirty="0"/>
              <a:t> </a:t>
            </a:r>
            <a:r>
              <a:rPr dirty="0" err="1"/>
              <a:t>쓰며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수의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강해질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coming to an agreement with him, he will act deceitfully,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only a few people he will rise to power.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평화로울</a:t>
            </a:r>
            <a:r>
              <a:rPr dirty="0"/>
              <a:t> 때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부유한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쳐들어가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조상들조차</a:t>
            </a:r>
            <a:r>
              <a:rPr dirty="0"/>
              <a:t> </a:t>
            </a:r>
            <a:r>
              <a:rPr dirty="0" err="1"/>
              <a:t>차마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물건들과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음흉한</a:t>
            </a:r>
            <a:r>
              <a:rPr dirty="0"/>
              <a:t> </a:t>
            </a:r>
            <a:r>
              <a:rPr dirty="0" err="1"/>
              <a:t>꾀를</a:t>
            </a:r>
            <a:r>
              <a:rPr dirty="0"/>
              <a:t> </a:t>
            </a:r>
            <a:r>
              <a:rPr dirty="0" err="1"/>
              <a:t>내서</a:t>
            </a:r>
            <a:r>
              <a:rPr dirty="0"/>
              <a:t> </a:t>
            </a:r>
            <a:r>
              <a:rPr dirty="0" err="1"/>
              <a:t>산성을</a:t>
            </a:r>
            <a:r>
              <a:rPr dirty="0"/>
              <a:t> </a:t>
            </a:r>
            <a:r>
              <a:rPr dirty="0" err="1"/>
              <a:t>치지만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기간은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richest provinces feel secure, he will invade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achieve what neither his fathers nor his forefathers did.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distribute plunder, loot and wealth among his followers.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plot the overthrow of fortresses -- but only for a time.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떨치고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큰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왕도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군대로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것이지만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속임수를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"With a large army he will stir up his strength and courage against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the South. The king of the South will wage war with a large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very powerful army, but he will not be able to stand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plots devised against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먹던</a:t>
            </a:r>
            <a:r>
              <a:rPr dirty="0"/>
              <a:t> </a:t>
            </a:r>
            <a:r>
              <a:rPr dirty="0" err="1"/>
              <a:t>자들이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죽이므로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흩어지고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7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eat from the king's provisions will try to destroy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army will be swept away, and many will fall in battle.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이 두 </a:t>
            </a:r>
            <a:r>
              <a:rPr dirty="0" err="1"/>
              <a:t>왕은</a:t>
            </a:r>
            <a:r>
              <a:rPr dirty="0"/>
              <a:t> 한 </a:t>
            </a:r>
            <a:r>
              <a:rPr dirty="0" err="1"/>
              <a:t>식탁에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먹지만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해치려고</a:t>
            </a:r>
            <a:r>
              <a:rPr dirty="0"/>
              <a:t> </a:t>
            </a:r>
            <a:r>
              <a:rPr dirty="0" err="1"/>
              <a:t>마음먹고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잘되지는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때 </a:t>
            </a:r>
            <a:r>
              <a:rPr dirty="0" err="1"/>
              <a:t>끝이</a:t>
            </a:r>
            <a:r>
              <a:rPr dirty="0"/>
              <a:t> 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kings, with their hearts bent on evil, will sit at the same table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lie to each other, but to no avail,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an end will still come at the appointed time.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어기며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하고서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the North will return to his own country with great wealth,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heart will be set against the holy covenant.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take action against it and then return to his own country.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정해진 시간이 되면 그는 다시 남쪽으로 갈 것이다. 그러나 이번에는 전과 다를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1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the appointed time he will invade the South again,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time the outcome will be different from what it was before.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한 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큰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9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mighty king will appear, who will rule with great power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as he pleases.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깃딤의</a:t>
            </a:r>
            <a:r>
              <a:rPr dirty="0"/>
              <a:t> </a:t>
            </a:r>
            <a:r>
              <a:rPr dirty="0" err="1"/>
              <a:t>배들이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치므로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철수할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돌아가는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한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분풀이를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돌아가서는</a:t>
            </a:r>
            <a:r>
              <a:rPr dirty="0"/>
              <a:t> </a:t>
            </a:r>
            <a:r>
              <a:rPr dirty="0" err="1"/>
              <a:t>거꾸로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저버린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높일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Ships of the western coastlands will oppose him, and he will lose heart.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will turn back and vent his fury against the holy covenant.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return and show favor to those who forsake the holy covenant.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요새를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못 </a:t>
            </a:r>
            <a:r>
              <a:rPr dirty="0" err="1"/>
              <a:t>드리게</a:t>
            </a:r>
            <a:r>
              <a:rPr dirty="0"/>
              <a:t> 할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미워하시는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불러올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0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armed forces will rise up to desecrate the temple fortress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abolish the daily sacrifice. Then they will set up the abomination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causes desolation.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어기고</a:t>
            </a:r>
            <a:r>
              <a:rPr dirty="0"/>
              <a:t> </a:t>
            </a:r>
            <a:r>
              <a:rPr dirty="0" err="1"/>
              <a:t>악하게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꾀어내며</a:t>
            </a:r>
            <a:r>
              <a:rPr dirty="0"/>
              <a:t> </a:t>
            </a:r>
            <a:r>
              <a:rPr dirty="0" err="1"/>
              <a:t>더럽히겠지만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서고</a:t>
            </a:r>
            <a:r>
              <a:rPr dirty="0"/>
              <a:t> </a:t>
            </a:r>
            <a:r>
              <a:rPr dirty="0" err="1"/>
              <a:t>용감하게</a:t>
            </a:r>
            <a:r>
              <a:rPr dirty="0"/>
              <a:t> </a:t>
            </a:r>
            <a:r>
              <a:rPr dirty="0" err="1"/>
              <a:t>행동할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flattery he will corrupt those who have violated the covenant,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people who know their God will firmly resist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가르칠</a:t>
            </a:r>
            <a:r>
              <a:rPr dirty="0"/>
              <a:t> </a:t>
            </a:r>
            <a:r>
              <a:rPr dirty="0" err="1"/>
              <a:t>것이지만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불길에</a:t>
            </a:r>
            <a:r>
              <a:rPr dirty="0"/>
              <a:t> </a:t>
            </a:r>
            <a:r>
              <a:rPr dirty="0" err="1"/>
              <a:t>사로잡히고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빼앗기며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빠지고</a:t>
            </a:r>
            <a:r>
              <a:rPr dirty="0"/>
              <a:t> </a:t>
            </a:r>
            <a:r>
              <a:rPr dirty="0" err="1"/>
              <a:t>약해질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97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"Those who are wise will instruct many,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for a time they will fall by the sword or be burned or captured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plundered.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약해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때쯤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속임수로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편에</a:t>
            </a:r>
            <a:r>
              <a:rPr dirty="0"/>
              <a:t> 설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6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fall, they will receive a little help,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who are not sincere will join them.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단련되고</a:t>
            </a:r>
            <a:r>
              <a:rPr dirty="0"/>
              <a:t> </a:t>
            </a:r>
            <a:r>
              <a:rPr dirty="0" err="1"/>
              <a:t>깨끗해지고</a:t>
            </a:r>
            <a:r>
              <a:rPr dirty="0"/>
              <a:t> </a:t>
            </a:r>
            <a:r>
              <a:rPr dirty="0" err="1"/>
              <a:t>하얗게</a:t>
            </a:r>
            <a:r>
              <a:rPr dirty="0"/>
              <a:t> 돼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wise will stumble, so that they may be refined,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purified and made spotless until the time of the end,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will still come at the appointed 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“이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신보다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크다고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신에</a:t>
            </a:r>
            <a:r>
              <a:rPr dirty="0"/>
              <a:t> </a:t>
            </a:r>
            <a:r>
              <a:rPr dirty="0" err="1"/>
              <a:t>맞서며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노하시고</a:t>
            </a:r>
            <a:r>
              <a:rPr dirty="0"/>
              <a:t> </a:t>
            </a:r>
            <a:r>
              <a:rPr dirty="0" err="1"/>
              <a:t>노가</a:t>
            </a:r>
            <a:r>
              <a:rPr dirty="0"/>
              <a:t> </a:t>
            </a:r>
            <a:r>
              <a:rPr dirty="0" err="1"/>
              <a:t>그칠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일어나도록</a:t>
            </a:r>
            <a:r>
              <a:rPr dirty="0"/>
              <a:t> </a:t>
            </a:r>
            <a:r>
              <a:rPr dirty="0" err="1"/>
              <a:t>정하셨으므로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4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 will do as he pleases.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exalt and magnify himself above every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say unheard-of things against the God of gods.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successful until the time of wrath is completed,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 has been determined must take place.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높일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신들이나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신에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신도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30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show no regard for the gods of his fathers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for the one desired by women, nor will he regard any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exalt himself above them all.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그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요새를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공경할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신에게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보석과</a:t>
            </a:r>
            <a:r>
              <a:rPr dirty="0"/>
              <a:t> </a:t>
            </a:r>
            <a:r>
              <a:rPr dirty="0" err="1"/>
              <a:t>값비싼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드리며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them, he will honor a god of fortresses;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god unknown to his fathers he will honor with gold and silver,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precious stones and costly gifts.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도움으로</a:t>
            </a:r>
            <a:r>
              <a:rPr dirty="0"/>
              <a:t> </a:t>
            </a:r>
            <a:r>
              <a:rPr dirty="0" err="1"/>
              <a:t>싸워서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산성들을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받아들이는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5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attack the mightiest fortresses with the help of a foreign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greatly honor those who acknowledge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make them rulers over many people and will distribute the land at a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강할</a:t>
            </a:r>
            <a:r>
              <a:rPr dirty="0"/>
              <a:t> 때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네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갈라지지만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뽑혀서</a:t>
            </a:r>
            <a:r>
              <a:rPr dirty="0"/>
              <a:t> 그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has appeared, his empire will be broken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parceled out toward the four winds of heaven.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not go to his descendants, nor will it have the power he exercised,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empire will be uprooted and given to others.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기마병과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회오리바람처럼</a:t>
            </a:r>
            <a:r>
              <a:rPr dirty="0"/>
              <a:t> </a:t>
            </a:r>
            <a:r>
              <a:rPr dirty="0" err="1"/>
              <a:t>빠르고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쳐들어가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휩쓸듯이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38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the time of the end the king of the South will engage him in battle,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 of the North will storm out against him with chariots and cavalry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great fleet of ships. He will invade many countries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sweep through them like a flood.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또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쓰러뜨리겠지만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에돔과</a:t>
            </a:r>
            <a:r>
              <a:rPr dirty="0"/>
              <a:t> </a:t>
            </a:r>
            <a:r>
              <a:rPr dirty="0" err="1"/>
              <a:t>모압과</a:t>
            </a:r>
            <a:r>
              <a:rPr dirty="0"/>
              <a:t> </a:t>
            </a:r>
            <a:r>
              <a:rPr dirty="0" err="1"/>
              <a:t>암몬의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손아귀에서</a:t>
            </a:r>
            <a:r>
              <a:rPr dirty="0"/>
              <a:t> </a:t>
            </a:r>
            <a:r>
              <a:rPr dirty="0" err="1"/>
              <a:t>벗어날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7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also invade the Beautiful Land. Many countries will fall, but Edom,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and the leaders of Ammon will be delivered from his hand.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그가 여러 나라에 힘을 뻗으므로 이집트 땅도 피하지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extend his power over many countries; Egypt will not escape.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금은과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리비아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0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gain control of the treasures of gold and silver and all the riches of Egypt,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Libyans and Nubians in submission.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동쪽과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들어온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걱정하고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무찌르고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1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reports from the east and the north will alarm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set out in a great rage to destroy and annihilate many.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바다와</a:t>
            </a:r>
            <a:r>
              <a:rPr dirty="0"/>
              <a:t> </a:t>
            </a:r>
            <a:r>
              <a:rPr dirty="0" err="1"/>
              <a:t>영광스럽고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산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왕실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마지막에</a:t>
            </a:r>
            <a:r>
              <a:rPr dirty="0"/>
              <a:t> </a:t>
            </a:r>
            <a:r>
              <a:rPr dirty="0" err="1"/>
              <a:t>이르러서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43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pitch his royal tents between the seas at the beautiful holy mountain.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will come to his end, and no one will help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강해질</a:t>
            </a:r>
            <a:r>
              <a:rPr dirty="0"/>
              <a:t> </a:t>
            </a:r>
            <a:r>
              <a:rPr dirty="0" err="1"/>
              <a:t>것이지만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장군들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그보다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강해진다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큰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 of the South will become strong,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one of his commanders will become even stronger than he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rule his own kingdom with great power.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몇 년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동맹</a:t>
            </a:r>
            <a:r>
              <a:rPr dirty="0"/>
              <a:t> </a:t>
            </a:r>
            <a:r>
              <a:rPr dirty="0" err="1"/>
              <a:t>관계가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공주가</a:t>
            </a:r>
            <a:r>
              <a:rPr dirty="0"/>
              <a:t> </a:t>
            </a:r>
            <a:r>
              <a:rPr dirty="0" err="1"/>
              <a:t>평화조약을</a:t>
            </a:r>
            <a:r>
              <a:rPr dirty="0"/>
              <a:t> </a:t>
            </a:r>
            <a:r>
              <a:rPr dirty="0" err="1"/>
              <a:t>맺기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공주가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약해서</a:t>
            </a:r>
            <a:r>
              <a:rPr dirty="0"/>
              <a:t> </a:t>
            </a:r>
            <a:r>
              <a:rPr dirty="0" err="1"/>
              <a:t>서지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다스림도</a:t>
            </a:r>
            <a:r>
              <a:rPr dirty="0"/>
              <a:t> </a:t>
            </a:r>
            <a:r>
              <a:rPr dirty="0" err="1"/>
              <a:t>계속되지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공주와</a:t>
            </a:r>
            <a:r>
              <a:rPr dirty="0"/>
              <a:t> </a:t>
            </a:r>
            <a:r>
              <a:rPr dirty="0" err="1"/>
              <a:t>가족들과</a:t>
            </a:r>
            <a:r>
              <a:rPr dirty="0"/>
              <a:t> </a:t>
            </a:r>
            <a:r>
              <a:rPr dirty="0" err="1"/>
              <a:t>공주를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온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공주를</a:t>
            </a:r>
            <a:r>
              <a:rPr dirty="0"/>
              <a:t> </a:t>
            </a:r>
            <a:r>
              <a:rPr dirty="0" err="1"/>
              <a:t>지지하던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버림받을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49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some years, they will become allies.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daughter of the king of the South will go to the king of the North to make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alliance, but she will not retain her power, and he and his power will not last.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she will be handed over, together with her royal escort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father and the one who supported 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공주의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이을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1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"One from her family line will arise to take her place.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attack the forces of the king of the North and enter his fortress;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fight against them and be victorious.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1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신들과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쇠로</a:t>
            </a:r>
            <a:r>
              <a:rPr dirty="0"/>
              <a:t> 된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된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가져갈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몇 년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6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also seize their gods, their metal images and their valuable articles of silver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gold and carry them off to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some years he will leave the king of the North alone.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쳐들어가겠지만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13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of the North will invade the realm of the king of the South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retreat to his own country.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3003</Words>
  <Application>Microsoft Office PowerPoint</Application>
  <PresentationFormat>와이드스크린</PresentationFormat>
  <Paragraphs>277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2022-09-08T00:44:51Z</dcterms:modified>
</cp:coreProperties>
</file>