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2921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</a:t>
            </a:r>
            <a:r>
              <a:rPr dirty="0" err="1"/>
              <a:t>그때</a:t>
            </a:r>
            <a:r>
              <a:rPr dirty="0"/>
              <a:t> 네 </a:t>
            </a:r>
            <a:r>
              <a:rPr dirty="0" err="1"/>
              <a:t>민족을</a:t>
            </a:r>
            <a:r>
              <a:rPr dirty="0"/>
              <a:t> </a:t>
            </a:r>
            <a:r>
              <a:rPr dirty="0" err="1"/>
              <a:t>지켜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큰 </a:t>
            </a:r>
            <a:r>
              <a:rPr dirty="0" err="1"/>
              <a:t>천사</a:t>
            </a:r>
            <a:r>
              <a:rPr dirty="0"/>
              <a:t> </a:t>
            </a:r>
            <a:r>
              <a:rPr dirty="0" err="1"/>
              <a:t>미가엘이</a:t>
            </a:r>
            <a:r>
              <a:rPr dirty="0"/>
              <a:t> </a:t>
            </a:r>
            <a:r>
              <a:rPr dirty="0" err="1"/>
              <a:t>일어날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나라가</a:t>
            </a:r>
            <a:r>
              <a:rPr dirty="0"/>
              <a:t> </a:t>
            </a:r>
            <a:r>
              <a:rPr dirty="0" err="1"/>
              <a:t>생긴</a:t>
            </a:r>
            <a:r>
              <a:rPr dirty="0"/>
              <a:t> </a:t>
            </a:r>
            <a:r>
              <a:rPr dirty="0" err="1"/>
              <a:t>때부터</a:t>
            </a:r>
            <a:r>
              <a:rPr dirty="0"/>
              <a:t> </a:t>
            </a:r>
            <a:r>
              <a:rPr dirty="0" err="1"/>
              <a:t>그때까지</a:t>
            </a:r>
            <a:r>
              <a:rPr dirty="0"/>
              <a:t> </a:t>
            </a:r>
            <a:r>
              <a:rPr dirty="0" err="1"/>
              <a:t>없던</a:t>
            </a:r>
            <a:r>
              <a:rPr dirty="0"/>
              <a:t> 큰 </a:t>
            </a:r>
            <a:r>
              <a:rPr dirty="0" err="1"/>
              <a:t>고통이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그때</a:t>
            </a:r>
            <a:r>
              <a:rPr dirty="0"/>
              <a:t> 네 </a:t>
            </a:r>
            <a:r>
              <a:rPr dirty="0" err="1"/>
              <a:t>백성들</a:t>
            </a:r>
            <a:r>
              <a:rPr dirty="0"/>
              <a:t>, 곧 그 </a:t>
            </a:r>
            <a:r>
              <a:rPr dirty="0" err="1"/>
              <a:t>책에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적힌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누구나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953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"At that time Michael, the great prince who protects your people, will arise.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will be a time of distress such as has not happened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beginning of nations until then. But at that time your people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everyone whose name is found written in the book -- will be delivered.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깨끗하고</a:t>
            </a:r>
            <a:r>
              <a:rPr dirty="0"/>
              <a:t> </a:t>
            </a:r>
            <a:r>
              <a:rPr dirty="0" err="1"/>
              <a:t>하얗게</a:t>
            </a:r>
            <a:r>
              <a:rPr dirty="0"/>
              <a:t> </a:t>
            </a:r>
            <a:r>
              <a:rPr dirty="0" err="1"/>
              <a:t>단련될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행할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알아듣지</a:t>
            </a:r>
            <a:r>
              <a:rPr dirty="0"/>
              <a:t> </a:t>
            </a:r>
            <a:r>
              <a:rPr dirty="0" err="1"/>
              <a:t>못하겠지만</a:t>
            </a:r>
            <a:r>
              <a:rPr dirty="0"/>
              <a:t> </a:t>
            </a: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251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Many will be purified, made spotless and refined,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wicked will continue to be wicked.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None of the wicked will understand, but those who are wise will understand.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567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날마다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제사를</a:t>
            </a:r>
            <a:r>
              <a:rPr dirty="0"/>
              <a:t> 못 </a:t>
            </a:r>
            <a:r>
              <a:rPr dirty="0" err="1"/>
              <a:t>드리게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멸망을</a:t>
            </a:r>
            <a:r>
              <a:rPr dirty="0"/>
              <a:t> </a:t>
            </a:r>
            <a:r>
              <a:rPr dirty="0" err="1"/>
              <a:t>불러오는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미워하는</a:t>
            </a:r>
            <a:r>
              <a:rPr dirty="0"/>
              <a:t> </a:t>
            </a:r>
            <a:r>
              <a:rPr dirty="0" err="1"/>
              <a:t>물건이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세워지는</a:t>
            </a:r>
            <a:r>
              <a:rPr dirty="0"/>
              <a:t> </a:t>
            </a:r>
            <a:r>
              <a:rPr dirty="0" err="1"/>
              <a:t>때부터</a:t>
            </a:r>
            <a:r>
              <a:rPr dirty="0"/>
              <a:t> 1290일이 </a:t>
            </a:r>
            <a:r>
              <a:rPr dirty="0" err="1"/>
              <a:t>지나야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207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"From the time that the daily sacrifice is abolished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abomination that causes desolation is set up, there will be 1,290 days.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1335일이 이르기까지 참고 기다리는 사람은 복이 있을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Blessed is the one who waits for and reaches the end of the 1,335 days.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68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마지막까지</a:t>
            </a:r>
            <a:r>
              <a:rPr dirty="0"/>
              <a:t> 네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가거라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죽어</a:t>
            </a:r>
            <a:r>
              <a:rPr dirty="0"/>
              <a:t> </a:t>
            </a:r>
            <a:r>
              <a:rPr dirty="0" err="1"/>
              <a:t>평안히</a:t>
            </a:r>
            <a:r>
              <a:rPr dirty="0"/>
              <a:t> </a:t>
            </a:r>
            <a:r>
              <a:rPr dirty="0" err="1"/>
              <a:t>잠들어</a:t>
            </a:r>
            <a:r>
              <a:rPr dirty="0"/>
              <a:t> 쉴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마지막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일어나서</a:t>
            </a:r>
            <a:r>
              <a:rPr dirty="0"/>
              <a:t> 네 </a:t>
            </a:r>
            <a:r>
              <a:rPr dirty="0" err="1"/>
              <a:t>상을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844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"As for you, go your way till the end.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rest, and then at the end of the days you will rise to receive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allotted inheritance."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땅의</a:t>
            </a:r>
            <a:r>
              <a:rPr dirty="0"/>
              <a:t> 흙 </a:t>
            </a:r>
            <a:r>
              <a:rPr dirty="0" err="1"/>
              <a:t>속에서</a:t>
            </a:r>
            <a:r>
              <a:rPr dirty="0"/>
              <a:t> </a:t>
            </a:r>
            <a:r>
              <a:rPr dirty="0" err="1"/>
              <a:t>자는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깨어나서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받고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욕과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끝없이</a:t>
            </a:r>
            <a:r>
              <a:rPr dirty="0"/>
              <a:t> </a:t>
            </a:r>
            <a:r>
              <a:rPr dirty="0" err="1"/>
              <a:t>부끄러움을</a:t>
            </a:r>
            <a:r>
              <a:rPr dirty="0"/>
              <a:t> </a:t>
            </a:r>
            <a:r>
              <a:rPr dirty="0" err="1"/>
              <a:t>당하게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369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Multitudes who sleep in the dust of the earth will awake: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to everlasting life, others to shame and everlasting contempt.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하늘이</a:t>
            </a:r>
            <a:r>
              <a:rPr dirty="0"/>
              <a:t> </a:t>
            </a:r>
            <a:r>
              <a:rPr dirty="0" err="1"/>
              <a:t>밝게</a:t>
            </a:r>
            <a:r>
              <a:rPr dirty="0"/>
              <a:t> </a:t>
            </a:r>
            <a:r>
              <a:rPr dirty="0" err="1"/>
              <a:t>빛나는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빛날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의로</a:t>
            </a:r>
            <a:r>
              <a:rPr dirty="0"/>
              <a:t> </a:t>
            </a:r>
            <a:r>
              <a:rPr dirty="0" err="1"/>
              <a:t>이끄는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별처럼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빛날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173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are wise will shine like the brightness of the heavens,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those who lead many to righteousness, like the stars for ever and ever.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11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너 </a:t>
            </a:r>
            <a:r>
              <a:rPr dirty="0" err="1"/>
              <a:t>다니엘은</a:t>
            </a:r>
            <a:r>
              <a:rPr dirty="0"/>
              <a:t> </a:t>
            </a:r>
            <a:r>
              <a:rPr dirty="0" err="1"/>
              <a:t>마지막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이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간직하고</a:t>
            </a:r>
            <a:r>
              <a:rPr dirty="0"/>
              <a:t> 이 </a:t>
            </a:r>
            <a:r>
              <a:rPr dirty="0" err="1"/>
              <a:t>글을</a:t>
            </a:r>
            <a:r>
              <a:rPr dirty="0"/>
              <a:t> </a:t>
            </a:r>
            <a:r>
              <a:rPr dirty="0" err="1"/>
              <a:t>은밀하게</a:t>
            </a:r>
            <a:r>
              <a:rPr dirty="0"/>
              <a:t> </a:t>
            </a:r>
            <a:r>
              <a:rPr dirty="0" err="1"/>
              <a:t>덮어</a:t>
            </a:r>
            <a:r>
              <a:rPr dirty="0"/>
              <a:t> </a:t>
            </a:r>
            <a:r>
              <a:rPr dirty="0" err="1"/>
              <a:t>두어라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이 </a:t>
            </a:r>
            <a:r>
              <a:rPr dirty="0" err="1"/>
              <a:t>참된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찾아서</a:t>
            </a:r>
            <a:r>
              <a:rPr dirty="0"/>
              <a:t> </a:t>
            </a:r>
            <a:r>
              <a:rPr dirty="0" err="1"/>
              <a:t>이리저리로</a:t>
            </a:r>
            <a:r>
              <a:rPr dirty="0"/>
              <a:t> </a:t>
            </a:r>
            <a:r>
              <a:rPr dirty="0" err="1"/>
              <a:t>빨리</a:t>
            </a:r>
            <a:r>
              <a:rPr dirty="0"/>
              <a:t> </a:t>
            </a:r>
            <a:r>
              <a:rPr dirty="0" err="1"/>
              <a:t>왔다</a:t>
            </a:r>
            <a:r>
              <a:rPr dirty="0"/>
              <a:t> </a:t>
            </a:r>
            <a:r>
              <a:rPr dirty="0" err="1"/>
              <a:t>갔다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9410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you, Daniel, close up and seal the words of the scroll until the time of the end.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Many will go here and there to increase knowledge."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나 </a:t>
            </a:r>
            <a:r>
              <a:rPr dirty="0" err="1"/>
              <a:t>다니엘은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두 </a:t>
            </a:r>
            <a:r>
              <a:rPr dirty="0" err="1"/>
              <a:t>사람이</a:t>
            </a:r>
            <a:r>
              <a:rPr dirty="0"/>
              <a:t> 서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한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이쪽</a:t>
            </a:r>
            <a:r>
              <a:rPr dirty="0"/>
              <a:t> 강 </a:t>
            </a:r>
            <a:r>
              <a:rPr dirty="0" err="1"/>
              <a:t>언덕에</a:t>
            </a:r>
            <a:r>
              <a:rPr dirty="0"/>
              <a:t> </a:t>
            </a:r>
            <a:r>
              <a:rPr dirty="0" err="1"/>
              <a:t>있었으며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한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저쪽</a:t>
            </a:r>
            <a:r>
              <a:rPr dirty="0"/>
              <a:t> 강 </a:t>
            </a:r>
            <a:r>
              <a:rPr dirty="0" err="1"/>
              <a:t>언덕에</a:t>
            </a:r>
            <a:r>
              <a:rPr dirty="0"/>
              <a:t> 서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669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I, Daniel, looked, and there before me stood two others,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on this bank of the river and one on the opposite bank.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726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그 </a:t>
            </a:r>
            <a:r>
              <a:rPr dirty="0" err="1"/>
              <a:t>가운데</a:t>
            </a:r>
            <a:r>
              <a:rPr dirty="0"/>
              <a:t> 한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강물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베옷을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“이 </a:t>
            </a:r>
            <a:r>
              <a:rPr dirty="0" err="1"/>
              <a:t>놀라운</a:t>
            </a:r>
            <a:r>
              <a:rPr dirty="0"/>
              <a:t> </a:t>
            </a:r>
            <a:r>
              <a:rPr dirty="0" err="1"/>
              <a:t>일들이</a:t>
            </a:r>
            <a:r>
              <a:rPr dirty="0"/>
              <a:t> </a:t>
            </a:r>
            <a:r>
              <a:rPr dirty="0" err="1"/>
              <a:t>언제</a:t>
            </a:r>
            <a:r>
              <a:rPr dirty="0"/>
              <a:t> </a:t>
            </a:r>
            <a:r>
              <a:rPr dirty="0" err="1"/>
              <a:t>이루어지겠습니까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077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of them said to the man clothed in linen,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was above the waters of the river,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"How long will it be before these astonishing things are fulfilled?"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0691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강물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베옷</a:t>
            </a:r>
            <a:r>
              <a:rPr dirty="0"/>
              <a:t> </a:t>
            </a:r>
            <a:r>
              <a:rPr dirty="0" err="1"/>
              <a:t>입은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그 </a:t>
            </a:r>
            <a:r>
              <a:rPr dirty="0" err="1"/>
              <a:t>오른손과</a:t>
            </a:r>
            <a:r>
              <a:rPr dirty="0"/>
              <a:t> </a:t>
            </a:r>
            <a:r>
              <a:rPr dirty="0" err="1"/>
              <a:t>왼손을</a:t>
            </a:r>
            <a:r>
              <a:rPr dirty="0"/>
              <a:t> </a:t>
            </a: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쳐들며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계시는</a:t>
            </a:r>
            <a:r>
              <a:rPr dirty="0"/>
              <a:t> </a:t>
            </a:r>
            <a:r>
              <a:rPr dirty="0" err="1"/>
              <a:t>분을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맹세하며</a:t>
            </a:r>
            <a:r>
              <a:rPr dirty="0"/>
              <a:t> </a:t>
            </a:r>
            <a:r>
              <a:rPr dirty="0" err="1"/>
              <a:t>말씀하는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“한 때, 두 때, 반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지나서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다 </a:t>
            </a:r>
            <a:r>
              <a:rPr dirty="0" err="1"/>
              <a:t>깨어질</a:t>
            </a:r>
            <a:r>
              <a:rPr dirty="0"/>
              <a:t> </a:t>
            </a:r>
            <a:r>
              <a:rPr dirty="0" err="1"/>
              <a:t>때까지다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되면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끝날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0026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man clothed in linen, who was above the waters of the river,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lifted his right hand and his left hand toward heaven,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heard him swear by him who lives forever, saying,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"It will be for a time, times and half a time. When the power of the holy people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has been finally broken, all these things will be completed."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23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듣고도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뜻인지</a:t>
            </a:r>
            <a:r>
              <a:rPr dirty="0"/>
              <a:t> </a:t>
            </a:r>
            <a:r>
              <a:rPr dirty="0" err="1"/>
              <a:t>몰랐습니다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 “내 </a:t>
            </a:r>
            <a:r>
              <a:rPr dirty="0" err="1"/>
              <a:t>주여</a:t>
            </a:r>
            <a:r>
              <a:rPr dirty="0"/>
              <a:t>,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끝나겠습니까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962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heard, but I did not understand.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asked, "My lord, what will the outcome of all this be?"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83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다니엘아</a:t>
            </a:r>
            <a:r>
              <a:rPr dirty="0"/>
              <a:t> </a:t>
            </a:r>
            <a:r>
              <a:rPr dirty="0" err="1"/>
              <a:t>가거라</a:t>
            </a:r>
            <a:r>
              <a:rPr dirty="0"/>
              <a:t>. 그 </a:t>
            </a:r>
            <a:r>
              <a:rPr dirty="0" err="1"/>
              <a:t>말씀은</a:t>
            </a:r>
            <a:r>
              <a:rPr dirty="0"/>
              <a:t> </a:t>
            </a:r>
            <a:r>
              <a:rPr dirty="0" err="1"/>
              <a:t>마지막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은밀하게</a:t>
            </a:r>
            <a:r>
              <a:rPr dirty="0"/>
              <a:t> </a:t>
            </a:r>
            <a:r>
              <a:rPr dirty="0" err="1"/>
              <a:t>간직하고</a:t>
            </a:r>
            <a:r>
              <a:rPr dirty="0"/>
              <a:t> </a:t>
            </a:r>
            <a:r>
              <a:rPr dirty="0" err="1"/>
              <a:t>덮어</a:t>
            </a:r>
            <a:r>
              <a:rPr dirty="0"/>
              <a:t> 둘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replied,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 your way, Daniel, because the words are closed up and sealed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the time of the end.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843</Words>
  <Application>Microsoft Office PowerPoint</Application>
  <PresentationFormat>와이드스크린</PresentationFormat>
  <Paragraphs>78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131</cp:revision>
  <dcterms:created xsi:type="dcterms:W3CDTF">2019-02-17T10:11:46Z</dcterms:created>
  <dcterms:modified xsi:type="dcterms:W3CDTF">2022-09-08T00:49:58Z</dcterms:modified>
</cp:coreProperties>
</file>