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느부갓네살이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돼 </a:t>
            </a:r>
            <a:r>
              <a:rPr dirty="0" err="1"/>
              <a:t>다스린</a:t>
            </a:r>
            <a:r>
              <a:rPr dirty="0"/>
              <a:t> 지 2년이 </a:t>
            </a:r>
            <a:r>
              <a:rPr dirty="0" err="1"/>
              <a:t>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하루는</a:t>
            </a:r>
            <a:r>
              <a:rPr dirty="0"/>
              <a:t> </a:t>
            </a:r>
            <a:r>
              <a:rPr dirty="0" err="1"/>
              <a:t>느부갓네살이</a:t>
            </a:r>
            <a:r>
              <a:rPr dirty="0"/>
              <a:t> </a:t>
            </a:r>
            <a:r>
              <a:rPr dirty="0" err="1"/>
              <a:t>꿈을</a:t>
            </a:r>
            <a:r>
              <a:rPr dirty="0"/>
              <a:t> </a:t>
            </a:r>
            <a:r>
              <a:rPr dirty="0" err="1"/>
              <a:t>꾸고서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답답하고</a:t>
            </a:r>
            <a:r>
              <a:rPr dirty="0"/>
              <a:t> </a:t>
            </a:r>
            <a:r>
              <a:rPr dirty="0" err="1"/>
              <a:t>불편해</a:t>
            </a:r>
            <a:r>
              <a:rPr dirty="0"/>
              <a:t> </a:t>
            </a:r>
            <a:r>
              <a:rPr dirty="0" err="1"/>
              <a:t>잠을</a:t>
            </a:r>
            <a:r>
              <a:rPr dirty="0"/>
              <a:t> 잘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34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second year of his reign, Nebuchadnezzar had dreams;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mind was troubled and he could not sleep.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702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점성술사들이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물으시는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말씀드릴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이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위대하고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왕이었다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마법사나</a:t>
            </a:r>
            <a:r>
              <a:rPr dirty="0"/>
              <a:t> </a:t>
            </a:r>
            <a:r>
              <a:rPr dirty="0" err="1"/>
              <a:t>주술사나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점성술사에게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물어본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198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astrologers answered the king,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 is not a man on earth who can do what the king asks!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king, however great and mighty, has ever asked such a thing of any magician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enchanter or astrologer.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왕께서는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어려운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물으시는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인간</a:t>
            </a:r>
            <a:r>
              <a:rPr dirty="0"/>
              <a:t> </a:t>
            </a:r>
            <a:r>
              <a:rPr dirty="0" err="1"/>
              <a:t>세계에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세계에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신이어야만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753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the king asks is too difficult.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can reveal it to the king except the gods,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do not live among men."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바벨론의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지혜자들을</a:t>
            </a:r>
            <a:r>
              <a:rPr dirty="0"/>
              <a:t> </a:t>
            </a:r>
            <a:r>
              <a:rPr dirty="0" err="1"/>
              <a:t>죽이라고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29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made the king so angry and furious that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ordered the execution of all the wise men of Babylon.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그 </a:t>
            </a:r>
            <a:r>
              <a:rPr dirty="0" err="1"/>
              <a:t>명령이</a:t>
            </a:r>
            <a:r>
              <a:rPr dirty="0"/>
              <a:t> </a:t>
            </a:r>
            <a:r>
              <a:rPr dirty="0" err="1"/>
              <a:t>내려져서</a:t>
            </a:r>
            <a:r>
              <a:rPr dirty="0"/>
              <a:t> </a:t>
            </a:r>
            <a:r>
              <a:rPr dirty="0" err="1"/>
              <a:t>지혜자들이</a:t>
            </a:r>
            <a:r>
              <a:rPr dirty="0"/>
              <a:t> 다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다니엘과</a:t>
            </a:r>
            <a:r>
              <a:rPr dirty="0"/>
              <a:t> 그 </a:t>
            </a:r>
            <a:r>
              <a:rPr dirty="0" err="1"/>
              <a:t>친구들도</a:t>
            </a:r>
            <a:r>
              <a:rPr dirty="0"/>
              <a:t> </a:t>
            </a:r>
            <a:r>
              <a:rPr dirty="0" err="1"/>
              <a:t>죽이려고</a:t>
            </a:r>
            <a:r>
              <a:rPr dirty="0"/>
              <a:t> </a:t>
            </a:r>
            <a:r>
              <a:rPr dirty="0" err="1"/>
              <a:t>찾았습니다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93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decree was issued to put the wise men to death,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men were sent to look for Daniel and his friends to put them to death.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호위대장인</a:t>
            </a:r>
            <a:r>
              <a:rPr dirty="0"/>
              <a:t> </a:t>
            </a:r>
            <a:r>
              <a:rPr dirty="0" err="1"/>
              <a:t>아리옥이</a:t>
            </a:r>
            <a:r>
              <a:rPr dirty="0"/>
              <a:t> </a:t>
            </a:r>
            <a:r>
              <a:rPr dirty="0" err="1"/>
              <a:t>바벨론의</a:t>
            </a:r>
            <a:r>
              <a:rPr dirty="0"/>
              <a:t> </a:t>
            </a:r>
            <a:r>
              <a:rPr dirty="0" err="1"/>
              <a:t>지혜자들을</a:t>
            </a:r>
            <a:r>
              <a:rPr dirty="0"/>
              <a:t> </a:t>
            </a:r>
            <a:r>
              <a:rPr dirty="0" err="1"/>
              <a:t>죽이러</a:t>
            </a:r>
            <a:r>
              <a:rPr dirty="0"/>
              <a:t> </a:t>
            </a:r>
            <a:r>
              <a:rPr dirty="0" err="1"/>
              <a:t>나왔을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다니엘이</a:t>
            </a:r>
            <a:r>
              <a:rPr dirty="0"/>
              <a:t> </a:t>
            </a:r>
            <a:r>
              <a:rPr dirty="0" err="1"/>
              <a:t>지혜롭고</a:t>
            </a:r>
            <a:r>
              <a:rPr dirty="0"/>
              <a:t> </a:t>
            </a:r>
            <a:r>
              <a:rPr dirty="0" err="1"/>
              <a:t>슬기로운</a:t>
            </a:r>
            <a:r>
              <a:rPr dirty="0"/>
              <a:t> </a:t>
            </a:r>
            <a:r>
              <a:rPr dirty="0" err="1"/>
              <a:t>말로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75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Arioch, the commander of the king's guard,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gone out to put to death the wise men of Babylon,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Daniel spoke to him with wisdom and tact.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38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호위대장에게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명령이</a:t>
            </a:r>
            <a:r>
              <a:rPr dirty="0"/>
              <a:t> </a:t>
            </a:r>
            <a:r>
              <a:rPr dirty="0" err="1"/>
              <a:t>어찌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급합니까</a:t>
            </a:r>
            <a:r>
              <a:rPr dirty="0"/>
              <a:t>?”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아리옥은</a:t>
            </a:r>
            <a:r>
              <a:rPr dirty="0"/>
              <a:t> </a:t>
            </a:r>
            <a:r>
              <a:rPr dirty="0" err="1"/>
              <a:t>다니엘에게</a:t>
            </a:r>
            <a:r>
              <a:rPr dirty="0"/>
              <a:t> 이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36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asked the king's officer, "Why did the king issue such a harsh decree?"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Arioch then explained the matter to Daniel.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다니엘은 왕에게 가서 시간을 주면 자기가 왕에게 해몽해 주겠다고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67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this, Daniel went in to the king and asked for time,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he might interpret the dream for him.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05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다니엘은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돌아와서</a:t>
            </a:r>
            <a:r>
              <a:rPr dirty="0"/>
              <a:t> </a:t>
            </a:r>
            <a:r>
              <a:rPr dirty="0" err="1"/>
              <a:t>친구인</a:t>
            </a:r>
            <a:r>
              <a:rPr dirty="0"/>
              <a:t> </a:t>
            </a:r>
            <a:r>
              <a:rPr dirty="0" err="1"/>
              <a:t>하나냐</a:t>
            </a:r>
            <a:r>
              <a:rPr dirty="0"/>
              <a:t>, </a:t>
            </a:r>
            <a:r>
              <a:rPr dirty="0" err="1"/>
              <a:t>미사엘</a:t>
            </a:r>
            <a:r>
              <a:rPr dirty="0"/>
              <a:t>, </a:t>
            </a:r>
            <a:r>
              <a:rPr dirty="0" err="1"/>
              <a:t>아사랴에게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알렸습니다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90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Daniel returned to his house and explained the matter to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friends Hananiah, </a:t>
            </a:r>
            <a:r>
              <a:rPr dirty="0" err="1"/>
              <a:t>Mishael</a:t>
            </a:r>
            <a:r>
              <a:rPr dirty="0"/>
              <a:t> and Azariah.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다니엘은</a:t>
            </a:r>
            <a:r>
              <a:rPr dirty="0"/>
              <a:t> </a:t>
            </a:r>
            <a:r>
              <a:rPr dirty="0" err="1"/>
              <a:t>친구들에게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친구들이</a:t>
            </a:r>
            <a:r>
              <a:rPr dirty="0"/>
              <a:t> </a:t>
            </a:r>
            <a:r>
              <a:rPr dirty="0" err="1"/>
              <a:t>바벨론의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지혜자들과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이 알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문제를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기도하자고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76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urged them to plead for mercy from the God of heaven concerning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mystery, so that he and his friends might not be executed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rest of the wise men of Babylon.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그날</a:t>
            </a:r>
            <a:r>
              <a:rPr dirty="0"/>
              <a:t> 밤 </a:t>
            </a:r>
            <a:r>
              <a:rPr dirty="0" err="1"/>
              <a:t>다니엘은</a:t>
            </a:r>
            <a:r>
              <a:rPr dirty="0"/>
              <a:t> </a:t>
            </a:r>
            <a:r>
              <a:rPr dirty="0" err="1"/>
              <a:t>자기에게</a:t>
            </a:r>
            <a:r>
              <a:rPr dirty="0"/>
              <a:t> </a:t>
            </a:r>
            <a:r>
              <a:rPr dirty="0" err="1"/>
              <a:t>나타난</a:t>
            </a:r>
            <a:r>
              <a:rPr dirty="0"/>
              <a:t> </a:t>
            </a:r>
            <a:r>
              <a:rPr dirty="0" err="1"/>
              <a:t>환상을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그 </a:t>
            </a:r>
            <a:r>
              <a:rPr dirty="0" err="1"/>
              <a:t>비밀을</a:t>
            </a:r>
            <a:r>
              <a:rPr dirty="0"/>
              <a:t> </a:t>
            </a:r>
            <a:r>
              <a:rPr dirty="0" err="1"/>
              <a:t>알았습니다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다니엘은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찬양했습니다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07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During the night the mystery was revealed to Daniel in a vision.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Daniel praised the God of heaven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꿈을</a:t>
            </a:r>
            <a:r>
              <a:rPr dirty="0"/>
              <a:t> </a:t>
            </a:r>
            <a:r>
              <a:rPr dirty="0" err="1"/>
              <a:t>해몽해</a:t>
            </a:r>
            <a:r>
              <a:rPr dirty="0"/>
              <a:t> 줄 </a:t>
            </a:r>
            <a:r>
              <a:rPr dirty="0" err="1"/>
              <a:t>마법사들과</a:t>
            </a:r>
            <a:r>
              <a:rPr dirty="0"/>
              <a:t> </a:t>
            </a:r>
            <a:r>
              <a:rPr dirty="0" err="1"/>
              <a:t>주술사와</a:t>
            </a:r>
            <a:r>
              <a:rPr dirty="0"/>
              <a:t> </a:t>
            </a:r>
            <a:r>
              <a:rPr dirty="0" err="1"/>
              <a:t>점쟁이와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바벨론의</a:t>
            </a:r>
            <a:r>
              <a:rPr dirty="0"/>
              <a:t> </a:t>
            </a:r>
            <a:r>
              <a:rPr dirty="0" err="1"/>
              <a:t>점성술사를</a:t>
            </a:r>
            <a:r>
              <a:rPr dirty="0"/>
              <a:t> </a:t>
            </a:r>
            <a:r>
              <a:rPr dirty="0" err="1"/>
              <a:t>부르라고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왕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40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king summoned the magicians, enchanters, sorcerers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astrologers to tell him what he had dreamed.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came in and stood before the king,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701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다니엘이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찬송하며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지혜와</a:t>
            </a:r>
            <a:r>
              <a:rPr dirty="0"/>
              <a:t> </a:t>
            </a:r>
            <a:r>
              <a:rPr dirty="0" err="1"/>
              <a:t>능력이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영원토록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95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said: "Praise be to the name of God for ever and ever;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wisdom and power are his.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시간과</a:t>
            </a:r>
            <a:r>
              <a:rPr dirty="0"/>
              <a:t> </a:t>
            </a:r>
            <a:r>
              <a:rPr dirty="0" err="1"/>
              <a:t>계절을</a:t>
            </a:r>
            <a:r>
              <a:rPr dirty="0"/>
              <a:t> </a:t>
            </a:r>
            <a:r>
              <a:rPr dirty="0" err="1"/>
              <a:t>바꾸시고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쫓아내기도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세우기도</a:t>
            </a:r>
            <a:r>
              <a:rPr dirty="0"/>
              <a:t> </a:t>
            </a:r>
            <a:r>
              <a:rPr dirty="0" err="1"/>
              <a:t>하시며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지혜자들에게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더해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r>
              <a:rPr dirty="0" err="1"/>
              <a:t>총명한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더해</a:t>
            </a:r>
            <a:r>
              <a:rPr dirty="0"/>
              <a:t> </a:t>
            </a:r>
            <a:r>
              <a:rPr dirty="0" err="1"/>
              <a:t>주신다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87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changes times and seasons; he sets up kings and deposes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gives wisdom to the wise and knowledge to the discerning.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깊숙이</a:t>
            </a:r>
            <a:r>
              <a:rPr dirty="0"/>
              <a:t> </a:t>
            </a:r>
            <a:r>
              <a:rPr dirty="0" err="1"/>
              <a:t>숨겨진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드러내시고</a:t>
            </a:r>
            <a:r>
              <a:rPr dirty="0"/>
              <a:t> </a:t>
            </a: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감춰진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아신다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그분에게는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함께하신다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15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reveals deep and hidden things; he knows what lies in darkness,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light dwells with him.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83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오, 내 </a:t>
            </a: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!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지혜와</a:t>
            </a:r>
            <a:r>
              <a:rPr dirty="0"/>
              <a:t> </a:t>
            </a:r>
            <a:r>
              <a:rPr dirty="0" err="1"/>
              <a:t>능력을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여쭈어</a:t>
            </a:r>
            <a:r>
              <a:rPr dirty="0"/>
              <a:t> 본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왕에</a:t>
            </a:r>
            <a:r>
              <a:rPr dirty="0"/>
              <a:t> </a:t>
            </a:r>
            <a:r>
              <a:rPr dirty="0" err="1"/>
              <a:t>관한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주셨으니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감사와</a:t>
            </a:r>
            <a:r>
              <a:rPr dirty="0"/>
              <a:t> </a:t>
            </a:r>
            <a:r>
              <a:rPr dirty="0" err="1"/>
              <a:t>찬양을</a:t>
            </a:r>
            <a:r>
              <a:rPr dirty="0"/>
              <a:t> </a:t>
            </a:r>
            <a:r>
              <a:rPr dirty="0" err="1"/>
              <a:t>드립니다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13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thank and praise you, O God of my fathers: You have given me wisdom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power, you have made known to me what we asked of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made known to us the dream of the king."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3072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다니엘은</a:t>
            </a:r>
            <a:r>
              <a:rPr dirty="0"/>
              <a:t> </a:t>
            </a:r>
            <a:r>
              <a:rPr dirty="0" err="1"/>
              <a:t>아리옥에게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아리옥은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바벨론의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지혜자들을</a:t>
            </a:r>
            <a:r>
              <a:rPr dirty="0"/>
              <a:t> </a:t>
            </a:r>
            <a:r>
              <a:rPr dirty="0" err="1"/>
              <a:t>죽이라고</a:t>
            </a:r>
            <a:r>
              <a:rPr dirty="0"/>
              <a:t> </a:t>
            </a:r>
            <a:r>
              <a:rPr dirty="0" err="1"/>
              <a:t>임명된</a:t>
            </a:r>
            <a:r>
              <a:rPr dirty="0"/>
              <a:t> </a:t>
            </a:r>
            <a:r>
              <a:rPr dirty="0" err="1"/>
              <a:t>사람이었습니다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아리옥에게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바벨론의</a:t>
            </a:r>
            <a:r>
              <a:rPr dirty="0"/>
              <a:t> </a:t>
            </a:r>
            <a:r>
              <a:rPr dirty="0" err="1"/>
              <a:t>지혜자들을</a:t>
            </a:r>
            <a:r>
              <a:rPr dirty="0"/>
              <a:t> </a:t>
            </a:r>
            <a:r>
              <a:rPr dirty="0" err="1"/>
              <a:t>죽이지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왕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데려가면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해몽해</a:t>
            </a:r>
            <a:r>
              <a:rPr dirty="0"/>
              <a:t> </a:t>
            </a:r>
            <a:r>
              <a:rPr dirty="0" err="1"/>
              <a:t>드리겠습니다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11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Daniel went to Arioch, whom the king had appointed to execute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wise men of Babylon, and said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execute the wise men of Babylon. Take me to the king,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interpret his dream for him."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640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아리옥은</a:t>
            </a:r>
            <a:r>
              <a:rPr dirty="0"/>
              <a:t> </a:t>
            </a:r>
            <a:r>
              <a:rPr dirty="0" err="1"/>
              <a:t>다니엘을</a:t>
            </a:r>
            <a:r>
              <a:rPr dirty="0"/>
              <a:t> </a:t>
            </a:r>
            <a:r>
              <a:rPr dirty="0" err="1"/>
              <a:t>당장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데려가서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유다에서</a:t>
            </a:r>
            <a:r>
              <a:rPr dirty="0"/>
              <a:t> 온 </a:t>
            </a:r>
            <a:r>
              <a:rPr dirty="0" err="1"/>
              <a:t>포로들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해몽해</a:t>
            </a:r>
            <a:r>
              <a:rPr dirty="0"/>
              <a:t> </a:t>
            </a:r>
            <a:r>
              <a:rPr dirty="0" err="1"/>
              <a:t>드리겠다는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65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Arioch took Daniel to the king at once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found a man among the exiles from Judah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can tell the king what his dream means."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67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다니엘</a:t>
            </a:r>
            <a:r>
              <a:rPr dirty="0"/>
              <a:t>, 곧 </a:t>
            </a:r>
            <a:r>
              <a:rPr dirty="0" err="1"/>
              <a:t>벨드사살에게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꿈을</a:t>
            </a:r>
            <a:r>
              <a:rPr dirty="0"/>
              <a:t> </a:t>
            </a:r>
            <a:r>
              <a:rPr dirty="0" err="1"/>
              <a:t>꾸었는지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해몽할</a:t>
            </a:r>
            <a:r>
              <a:rPr dirty="0"/>
              <a:t> 수 </a:t>
            </a:r>
            <a:r>
              <a:rPr dirty="0" err="1"/>
              <a:t>있느냐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33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asked Daniel (also called Belteshazzar),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"Are you able to tell me what I saw in my dream and interpret it?"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55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다니엘이</a:t>
            </a:r>
            <a:r>
              <a:rPr dirty="0"/>
              <a:t> 왕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물으신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꿈에</a:t>
            </a:r>
            <a:r>
              <a:rPr dirty="0"/>
              <a:t> </a:t>
            </a:r>
            <a:r>
              <a:rPr dirty="0" err="1"/>
              <a:t>대해서는</a:t>
            </a:r>
            <a:r>
              <a:rPr dirty="0"/>
              <a:t> </a:t>
            </a:r>
            <a:r>
              <a:rPr dirty="0" err="1"/>
              <a:t>지혜자도</a:t>
            </a:r>
            <a:r>
              <a:rPr dirty="0"/>
              <a:t>, </a:t>
            </a:r>
            <a:r>
              <a:rPr dirty="0" err="1"/>
              <a:t>마법사도</a:t>
            </a:r>
            <a:r>
              <a:rPr dirty="0"/>
              <a:t>, </a:t>
            </a:r>
            <a:r>
              <a:rPr dirty="0" err="1"/>
              <a:t>주술사도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점성술사도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대답할</a:t>
            </a:r>
            <a:r>
              <a:rPr dirty="0"/>
              <a:t> 수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33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Daniel replied, "No wise man, enchanter, magician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diviner can explain to the king the mystery he has asked about,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541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하나님만이</a:t>
            </a:r>
            <a:r>
              <a:rPr dirty="0"/>
              <a:t> 그 </a:t>
            </a:r>
            <a:r>
              <a:rPr dirty="0" err="1"/>
              <a:t>비밀을</a:t>
            </a:r>
            <a:r>
              <a:rPr dirty="0"/>
              <a:t> </a:t>
            </a:r>
            <a:r>
              <a:rPr dirty="0" err="1"/>
              <a:t>드러내실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분입니다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느부갓네살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꾸신</a:t>
            </a:r>
            <a:r>
              <a:rPr dirty="0"/>
              <a:t> 꿈, 곧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침대에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</a:t>
            </a:r>
            <a:r>
              <a:rPr dirty="0" err="1"/>
              <a:t>머릿속에</a:t>
            </a:r>
            <a:r>
              <a:rPr dirty="0"/>
              <a:t> </a:t>
            </a:r>
            <a:r>
              <a:rPr dirty="0" err="1"/>
              <a:t>나타난</a:t>
            </a:r>
            <a:r>
              <a:rPr dirty="0"/>
              <a:t> </a:t>
            </a:r>
            <a:r>
              <a:rPr dirty="0" err="1"/>
              <a:t>환상은</a:t>
            </a:r>
            <a:r>
              <a:rPr dirty="0"/>
              <a:t> </a:t>
            </a:r>
            <a:r>
              <a:rPr dirty="0" err="1"/>
              <a:t>이렇습니다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94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there is a God in heaven who reveals mysteries.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shown King Nebuchadnezzar what will happen in days to come.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dream and the visions that passed through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mind as you lay on your bed are these: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764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오, </a:t>
            </a:r>
            <a:r>
              <a:rPr dirty="0" err="1"/>
              <a:t>왕이여</a:t>
            </a:r>
            <a:r>
              <a:rPr dirty="0"/>
              <a:t>! </a:t>
            </a:r>
            <a:r>
              <a:rPr dirty="0" err="1"/>
              <a:t>왕께서는</a:t>
            </a:r>
            <a:r>
              <a:rPr dirty="0"/>
              <a:t> </a:t>
            </a:r>
            <a:r>
              <a:rPr dirty="0" err="1"/>
              <a:t>침대에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마음속으로</a:t>
            </a:r>
            <a:r>
              <a:rPr dirty="0"/>
              <a:t> </a:t>
            </a:r>
            <a:r>
              <a:rPr dirty="0" err="1"/>
              <a:t>앞으로의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생각하고</a:t>
            </a:r>
            <a:r>
              <a:rPr dirty="0"/>
              <a:t> </a:t>
            </a:r>
            <a:r>
              <a:rPr dirty="0" err="1"/>
              <a:t>계셨습니다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비밀을</a:t>
            </a:r>
            <a:r>
              <a:rPr dirty="0"/>
              <a:t> </a:t>
            </a:r>
            <a:r>
              <a:rPr dirty="0" err="1"/>
              <a:t>밝히시는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86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you were lying there, O king, your mind turned to things to come,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revealer of mysteries showed you what is going to happen.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008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꿈을</a:t>
            </a:r>
            <a:r>
              <a:rPr dirty="0"/>
              <a:t> </a:t>
            </a:r>
            <a:r>
              <a:rPr dirty="0" err="1"/>
              <a:t>꾸었는데</a:t>
            </a:r>
            <a:r>
              <a:rPr dirty="0"/>
              <a:t> 그 </a:t>
            </a:r>
            <a:r>
              <a:rPr dirty="0" err="1"/>
              <a:t>꿈의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싶어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답답하고</a:t>
            </a:r>
            <a:r>
              <a:rPr dirty="0"/>
              <a:t> </a:t>
            </a:r>
            <a:r>
              <a:rPr dirty="0" err="1"/>
              <a:t>불편하다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28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them, "I have had a dream that troubles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want to know what it means."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꿈의</a:t>
            </a:r>
            <a:r>
              <a:rPr dirty="0"/>
              <a:t> </a:t>
            </a:r>
            <a:r>
              <a:rPr dirty="0" err="1"/>
              <a:t>비밀을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사람들보다</a:t>
            </a:r>
            <a:r>
              <a:rPr dirty="0"/>
              <a:t> 더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많기</a:t>
            </a:r>
            <a:r>
              <a:rPr dirty="0"/>
              <a:t> </a:t>
            </a:r>
            <a:r>
              <a:rPr dirty="0" err="1"/>
              <a:t>때문이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왕께</a:t>
            </a:r>
            <a:r>
              <a:rPr dirty="0"/>
              <a:t> 그 </a:t>
            </a:r>
            <a:r>
              <a:rPr dirty="0" err="1"/>
              <a:t>꿈의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드려서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마음속으로</a:t>
            </a:r>
            <a:r>
              <a:rPr dirty="0"/>
              <a:t> </a:t>
            </a:r>
            <a:r>
              <a:rPr dirty="0" err="1"/>
              <a:t>생각하던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17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me, this mystery has been revealed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because I have greater wisdom than other living men,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so that you, O king, may know the interpretation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you may understand what went through your mind.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오, </a:t>
            </a:r>
            <a:r>
              <a:rPr dirty="0" err="1"/>
              <a:t>왕이여</a:t>
            </a:r>
            <a:r>
              <a:rPr dirty="0"/>
              <a:t>! </a:t>
            </a:r>
            <a:r>
              <a:rPr dirty="0" err="1"/>
              <a:t>왕께서는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커다란</a:t>
            </a:r>
            <a:r>
              <a:rPr dirty="0"/>
              <a:t> </a:t>
            </a:r>
            <a:r>
              <a:rPr dirty="0" err="1"/>
              <a:t>신상을</a:t>
            </a:r>
            <a:r>
              <a:rPr dirty="0"/>
              <a:t> </a:t>
            </a:r>
            <a:r>
              <a:rPr dirty="0" err="1"/>
              <a:t>보셨습니다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왕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찬란한</a:t>
            </a:r>
            <a:r>
              <a:rPr dirty="0"/>
              <a:t> </a:t>
            </a:r>
            <a:r>
              <a:rPr dirty="0" err="1"/>
              <a:t>신상이</a:t>
            </a:r>
            <a:r>
              <a:rPr dirty="0"/>
              <a:t> 서 </a:t>
            </a:r>
            <a:r>
              <a:rPr dirty="0" err="1"/>
              <a:t>있었는데</a:t>
            </a:r>
            <a:r>
              <a:rPr dirty="0"/>
              <a:t> 그 </a:t>
            </a:r>
            <a:r>
              <a:rPr dirty="0" err="1"/>
              <a:t>모습이</a:t>
            </a:r>
            <a:r>
              <a:rPr dirty="0"/>
              <a:t> </a:t>
            </a:r>
            <a:r>
              <a:rPr dirty="0" err="1"/>
              <a:t>무시무시했습니다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69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looked, O king, and there before you stood a large statue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enormous, dazzling statue, awesome in appearance.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신상의 머리는 순금이고 가슴과 팔은 은이며 배와 허벅지는 청동이며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82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head of the statue was made of pure gold,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chest and arms of silver, its belly and thighs of bronze,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종아리는 쇠며 발은 쇠와 진흙이 절반씩 섞여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its legs of iron, its feet partly of iron and partly of baked clay.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계실</a:t>
            </a:r>
            <a:r>
              <a:rPr dirty="0"/>
              <a:t> 때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손대지</a:t>
            </a:r>
            <a:r>
              <a:rPr dirty="0"/>
              <a:t> </a:t>
            </a:r>
            <a:r>
              <a:rPr dirty="0" err="1"/>
              <a:t>않았는데</a:t>
            </a:r>
            <a:r>
              <a:rPr dirty="0"/>
              <a:t> 돌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날아오더니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쇠와</a:t>
            </a:r>
            <a:r>
              <a:rPr dirty="0"/>
              <a:t> </a:t>
            </a:r>
            <a:r>
              <a:rPr dirty="0" err="1"/>
              <a:t>진흙으로</a:t>
            </a:r>
            <a:r>
              <a:rPr dirty="0"/>
              <a:t> 된 </a:t>
            </a:r>
            <a:r>
              <a:rPr dirty="0" err="1"/>
              <a:t>신상의</a:t>
            </a:r>
            <a:r>
              <a:rPr dirty="0"/>
              <a:t>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r>
              <a:rPr dirty="0" err="1"/>
              <a:t>부숴버렸습니다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10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you were watching, a rock was cut out,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not by human hands. It struck the statue on its feet of iron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clay and smashed them.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쇠, </a:t>
            </a:r>
            <a:r>
              <a:rPr dirty="0" err="1"/>
              <a:t>진흙</a:t>
            </a:r>
            <a:r>
              <a:rPr dirty="0"/>
              <a:t>, </a:t>
            </a:r>
            <a:r>
              <a:rPr dirty="0" err="1"/>
              <a:t>구리</a:t>
            </a:r>
            <a:r>
              <a:rPr dirty="0"/>
              <a:t>, 은, </a:t>
            </a:r>
            <a:r>
              <a:rPr dirty="0" err="1"/>
              <a:t>금이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산산조각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여름철</a:t>
            </a:r>
            <a:r>
              <a:rPr dirty="0"/>
              <a:t> </a:t>
            </a:r>
            <a:r>
              <a:rPr dirty="0" err="1"/>
              <a:t>타작</a:t>
            </a:r>
            <a:r>
              <a:rPr dirty="0"/>
              <a:t> </a:t>
            </a:r>
            <a:r>
              <a:rPr dirty="0" err="1"/>
              <a:t>마당</a:t>
            </a:r>
            <a:r>
              <a:rPr dirty="0"/>
              <a:t>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겨처럼</a:t>
            </a:r>
            <a:r>
              <a:rPr dirty="0"/>
              <a:t> </a:t>
            </a:r>
            <a:r>
              <a:rPr dirty="0" err="1"/>
              <a:t>되더니</a:t>
            </a:r>
            <a:r>
              <a:rPr dirty="0"/>
              <a:t> </a:t>
            </a:r>
            <a:r>
              <a:rPr dirty="0" err="1"/>
              <a:t>바람에</a:t>
            </a:r>
            <a:r>
              <a:rPr dirty="0"/>
              <a:t> </a:t>
            </a:r>
            <a:r>
              <a:rPr dirty="0" err="1"/>
              <a:t>날려</a:t>
            </a:r>
            <a:r>
              <a:rPr dirty="0"/>
              <a:t> </a:t>
            </a:r>
            <a:r>
              <a:rPr dirty="0" err="1"/>
              <a:t>흔적도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사라졌습니다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신상을</a:t>
            </a:r>
            <a:r>
              <a:rPr dirty="0"/>
              <a:t> 친 </a:t>
            </a:r>
            <a:r>
              <a:rPr dirty="0" err="1"/>
              <a:t>돌은</a:t>
            </a:r>
            <a:r>
              <a:rPr dirty="0"/>
              <a:t> 큰 </a:t>
            </a:r>
            <a:r>
              <a:rPr dirty="0" err="1"/>
              <a:t>산이</a:t>
            </a:r>
            <a:r>
              <a:rPr dirty="0"/>
              <a:t> 돼 온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297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iron, the clay, the bronze, the silver and the gold were broken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pieces at the same time and became like chaff on a threshing floor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summer. The wind swept them away without leaving a trace.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rock that struck the statue became a huge mountain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filled the whole earth.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이것이 왕의 꿈입니다. 이제 왕께 그 꿈을 해몽해 드리겠습니다.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"This was the dream, and now we will interpret it to the king.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오 </a:t>
            </a:r>
            <a:r>
              <a:rPr dirty="0" err="1"/>
              <a:t>왕이여</a:t>
            </a:r>
            <a:r>
              <a:rPr dirty="0"/>
              <a:t>, </a:t>
            </a:r>
            <a:r>
              <a:rPr dirty="0" err="1"/>
              <a:t>왕께서는</a:t>
            </a:r>
            <a:r>
              <a:rPr dirty="0"/>
              <a:t> 왕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위대한</a:t>
            </a:r>
            <a:r>
              <a:rPr dirty="0"/>
              <a:t> </a:t>
            </a:r>
            <a:r>
              <a:rPr dirty="0" err="1"/>
              <a:t>왕이십니다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나라와</a:t>
            </a:r>
            <a:r>
              <a:rPr dirty="0"/>
              <a:t> </a:t>
            </a:r>
            <a:r>
              <a:rPr dirty="0" err="1"/>
              <a:t>권력과</a:t>
            </a:r>
            <a:r>
              <a:rPr dirty="0"/>
              <a:t> </a:t>
            </a:r>
            <a:r>
              <a:rPr dirty="0" err="1"/>
              <a:t>능력과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562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You, O king, are the king of kings.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 of heaven has given you dominion and power and might and glory;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들판의</a:t>
            </a:r>
            <a:r>
              <a:rPr dirty="0"/>
              <a:t> </a:t>
            </a:r>
            <a:r>
              <a:rPr dirty="0" err="1"/>
              <a:t>짐승과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새와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곳이든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주셔서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다스리게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된 </a:t>
            </a:r>
            <a:r>
              <a:rPr dirty="0" err="1"/>
              <a:t>머리이십니다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878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your hands he has placed mankind and the beasts of the field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birds of the air. Wherever they live, he has made you ruler over them all.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that head of gold.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왕 </a:t>
            </a:r>
            <a:r>
              <a:rPr dirty="0" err="1"/>
              <a:t>뒤에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세워지지만</a:t>
            </a:r>
            <a:r>
              <a:rPr dirty="0"/>
              <a:t> 그 </a:t>
            </a:r>
            <a:r>
              <a:rPr dirty="0" err="1"/>
              <a:t>나라는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나라보다</a:t>
            </a:r>
            <a:r>
              <a:rPr dirty="0"/>
              <a:t> </a:t>
            </a:r>
            <a:r>
              <a:rPr dirty="0" err="1"/>
              <a:t>못합니다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다음에</a:t>
            </a:r>
            <a:r>
              <a:rPr dirty="0"/>
              <a:t> </a:t>
            </a:r>
            <a:r>
              <a:rPr dirty="0" err="1"/>
              <a:t>나타날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나라는</a:t>
            </a:r>
            <a:r>
              <a:rPr dirty="0"/>
              <a:t> </a:t>
            </a:r>
            <a:r>
              <a:rPr dirty="0" err="1"/>
              <a:t>청동의</a:t>
            </a:r>
            <a:r>
              <a:rPr dirty="0"/>
              <a:t> </a:t>
            </a:r>
            <a:r>
              <a:rPr dirty="0" err="1"/>
              <a:t>나라로</a:t>
            </a:r>
            <a:r>
              <a:rPr dirty="0"/>
              <a:t> 온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18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"After you, another kingdom will rise, inferior to yours.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Next, a third kingdom, one of bronze, will rule over the whole earth.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62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점성술사들이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“오 </a:t>
            </a:r>
            <a:r>
              <a:rPr dirty="0" err="1"/>
              <a:t>왕이시여</a:t>
            </a:r>
            <a:r>
              <a:rPr dirty="0"/>
              <a:t>, </a:t>
            </a:r>
            <a:r>
              <a:rPr dirty="0" err="1"/>
              <a:t>만수무강하십시오</a:t>
            </a:r>
            <a:r>
              <a:rPr dirty="0"/>
              <a:t>. </a:t>
            </a:r>
            <a:r>
              <a:rPr dirty="0" err="1"/>
              <a:t>왕께서</a:t>
            </a:r>
            <a:r>
              <a:rPr dirty="0"/>
              <a:t> 그 </a:t>
            </a:r>
            <a:r>
              <a:rPr dirty="0" err="1"/>
              <a:t>꿈을</a:t>
            </a:r>
            <a:r>
              <a:rPr dirty="0"/>
              <a:t> </a:t>
            </a:r>
            <a:r>
              <a:rPr dirty="0" err="1"/>
              <a:t>종들에게</a:t>
            </a:r>
            <a:r>
              <a:rPr dirty="0"/>
              <a:t> </a:t>
            </a:r>
            <a:r>
              <a:rPr dirty="0" err="1"/>
              <a:t>말씀해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해몽해</a:t>
            </a:r>
            <a:r>
              <a:rPr dirty="0"/>
              <a:t> </a:t>
            </a:r>
            <a:r>
              <a:rPr dirty="0" err="1"/>
              <a:t>드리겠습니다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969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astrologers answered the king in Aramaic,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king, live forever! Tell your servants the dream,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 will interpret it."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또 네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나라는</a:t>
            </a:r>
            <a:r>
              <a:rPr dirty="0"/>
              <a:t> </a:t>
            </a:r>
            <a:r>
              <a:rPr dirty="0" err="1"/>
              <a:t>무엇이든</a:t>
            </a:r>
            <a:r>
              <a:rPr dirty="0"/>
              <a:t> </a:t>
            </a:r>
            <a:r>
              <a:rPr dirty="0" err="1"/>
              <a:t>깨뜨리고</a:t>
            </a:r>
            <a:r>
              <a:rPr dirty="0"/>
              <a:t> </a:t>
            </a:r>
            <a:r>
              <a:rPr dirty="0" err="1"/>
              <a:t>부수는</a:t>
            </a:r>
            <a:r>
              <a:rPr dirty="0"/>
              <a:t> </a:t>
            </a:r>
            <a:r>
              <a:rPr dirty="0" err="1"/>
              <a:t>쇠처럼</a:t>
            </a:r>
            <a:r>
              <a:rPr dirty="0"/>
              <a:t> </a:t>
            </a:r>
            <a:r>
              <a:rPr dirty="0" err="1"/>
              <a:t>강할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나라는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쇠가</a:t>
            </a:r>
            <a:r>
              <a:rPr dirty="0"/>
              <a:t> </a:t>
            </a:r>
            <a:r>
              <a:rPr dirty="0" err="1"/>
              <a:t>무엇이든지</a:t>
            </a:r>
            <a:r>
              <a:rPr dirty="0"/>
              <a:t> </a:t>
            </a:r>
            <a:r>
              <a:rPr dirty="0" err="1"/>
              <a:t>산산조각</a:t>
            </a:r>
            <a:r>
              <a:rPr dirty="0"/>
              <a:t> </a:t>
            </a:r>
            <a:r>
              <a:rPr dirty="0" err="1"/>
              <a:t>내듯</a:t>
            </a:r>
            <a:r>
              <a:rPr dirty="0"/>
              <a:t> 뭇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부서뜨릴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08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Finally, there will be a fourth kingdom, strong as iron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iron breaks and smashes everything -- and as iron breaks things to pieces,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it will crush and break all the others.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247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발과</a:t>
            </a:r>
            <a:r>
              <a:rPr dirty="0"/>
              <a:t> </a:t>
            </a:r>
            <a:r>
              <a:rPr dirty="0" err="1"/>
              <a:t>발가락이</a:t>
            </a:r>
            <a:r>
              <a:rPr dirty="0"/>
              <a:t> </a:t>
            </a:r>
            <a:r>
              <a:rPr dirty="0" err="1"/>
              <a:t>절반은</a:t>
            </a:r>
            <a:r>
              <a:rPr dirty="0"/>
              <a:t> </a:t>
            </a:r>
            <a:r>
              <a:rPr dirty="0" err="1"/>
              <a:t>토기장이의</a:t>
            </a:r>
            <a:r>
              <a:rPr dirty="0"/>
              <a:t> </a:t>
            </a:r>
            <a:r>
              <a:rPr dirty="0" err="1"/>
              <a:t>진흙이고</a:t>
            </a:r>
            <a:r>
              <a:rPr dirty="0"/>
              <a:t> </a:t>
            </a:r>
            <a:r>
              <a:rPr dirty="0" err="1"/>
              <a:t>절반은</a:t>
            </a:r>
            <a:r>
              <a:rPr dirty="0"/>
              <a:t> </a:t>
            </a:r>
            <a:r>
              <a:rPr dirty="0" err="1"/>
              <a:t>쇠인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보셨듯이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나라는</a:t>
            </a:r>
            <a:r>
              <a:rPr dirty="0"/>
              <a:t> </a:t>
            </a:r>
            <a:r>
              <a:rPr dirty="0" err="1"/>
              <a:t>둘로</a:t>
            </a:r>
            <a:r>
              <a:rPr dirty="0"/>
              <a:t> </a:t>
            </a:r>
            <a:r>
              <a:rPr dirty="0" err="1"/>
              <a:t>나뉠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쇠가</a:t>
            </a:r>
            <a:r>
              <a:rPr dirty="0"/>
              <a:t> </a:t>
            </a:r>
            <a:r>
              <a:rPr dirty="0" err="1"/>
              <a:t>진흙과</a:t>
            </a:r>
            <a:r>
              <a:rPr dirty="0"/>
              <a:t> </a:t>
            </a:r>
            <a:r>
              <a:rPr dirty="0" err="1"/>
              <a:t>섞여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보셨듯이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안에는</a:t>
            </a:r>
            <a:r>
              <a:rPr dirty="0"/>
              <a:t> </a:t>
            </a:r>
            <a:r>
              <a:rPr dirty="0" err="1"/>
              <a:t>철의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02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you saw that the feet and toes were partly of baked clay and partly of iron,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this will be a divided kingdom; yet it will have some of the strength of iron in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as you saw iron mixed with clay.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발가락에</a:t>
            </a:r>
            <a:r>
              <a:rPr dirty="0"/>
              <a:t> </a:t>
            </a:r>
            <a:r>
              <a:rPr dirty="0" err="1"/>
              <a:t>철과</a:t>
            </a:r>
            <a:r>
              <a:rPr dirty="0"/>
              <a:t> </a:t>
            </a:r>
            <a:r>
              <a:rPr dirty="0" err="1"/>
              <a:t>진흙이</a:t>
            </a:r>
            <a:r>
              <a:rPr dirty="0"/>
              <a:t> </a:t>
            </a:r>
            <a:r>
              <a:rPr dirty="0" err="1"/>
              <a:t>반반</a:t>
            </a:r>
            <a:r>
              <a:rPr dirty="0"/>
              <a:t> </a:t>
            </a:r>
            <a:r>
              <a:rPr dirty="0" err="1"/>
              <a:t>섞여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그 </a:t>
            </a:r>
            <a:r>
              <a:rPr dirty="0" err="1"/>
              <a:t>나라는</a:t>
            </a:r>
            <a:r>
              <a:rPr dirty="0"/>
              <a:t> </a:t>
            </a:r>
            <a:r>
              <a:rPr dirty="0" err="1"/>
              <a:t>일부분은</a:t>
            </a:r>
            <a:r>
              <a:rPr dirty="0"/>
              <a:t> </a:t>
            </a:r>
            <a:r>
              <a:rPr dirty="0" err="1"/>
              <a:t>강하지만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일부분은</a:t>
            </a:r>
            <a:r>
              <a:rPr dirty="0"/>
              <a:t> </a:t>
            </a:r>
            <a:r>
              <a:rPr dirty="0" err="1"/>
              <a:t>부서지기</a:t>
            </a:r>
            <a:r>
              <a:rPr dirty="0"/>
              <a:t> </a:t>
            </a:r>
            <a:r>
              <a:rPr dirty="0" err="1"/>
              <a:t>쉬울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486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toes were partly iron and partly clay,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this kingdom will be partly strong and partly brittle.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954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/>
              <a:t>또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철과</a:t>
            </a:r>
            <a:r>
              <a:rPr dirty="0"/>
              <a:t> </a:t>
            </a:r>
            <a:r>
              <a:rPr dirty="0" err="1"/>
              <a:t>진흙이</a:t>
            </a:r>
            <a:r>
              <a:rPr dirty="0"/>
              <a:t> </a:t>
            </a:r>
            <a:r>
              <a:rPr dirty="0" err="1"/>
              <a:t>섞여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보셨듯이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민족과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살 </a:t>
            </a:r>
            <a:r>
              <a:rPr dirty="0" err="1"/>
              <a:t>것이지만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철이</a:t>
            </a:r>
            <a:r>
              <a:rPr dirty="0"/>
              <a:t> </a:t>
            </a:r>
            <a:r>
              <a:rPr dirty="0" err="1"/>
              <a:t>진흙과</a:t>
            </a:r>
            <a:r>
              <a:rPr dirty="0"/>
              <a:t> </a:t>
            </a:r>
            <a:r>
              <a:rPr dirty="0" err="1"/>
              <a:t>섞이지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하나로</a:t>
            </a:r>
            <a:r>
              <a:rPr dirty="0"/>
              <a:t> </a:t>
            </a:r>
            <a:r>
              <a:rPr dirty="0" err="1"/>
              <a:t>합치지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67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just as you saw the iron mixed with baked clay,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people will be a mixture and will not remain united,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 more than iron mixes with clay.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/>
              <a:t>이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시대에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한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세우실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나라는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망하지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민족에게</a:t>
            </a:r>
            <a:r>
              <a:rPr dirty="0"/>
              <a:t> </a:t>
            </a:r>
            <a:r>
              <a:rPr dirty="0" err="1"/>
              <a:t>넘어가지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쳐부숴</a:t>
            </a:r>
            <a:r>
              <a:rPr dirty="0"/>
              <a:t> </a:t>
            </a:r>
            <a:r>
              <a:rPr dirty="0" err="1"/>
              <a:t>멸망시키고</a:t>
            </a:r>
            <a:r>
              <a:rPr dirty="0"/>
              <a:t> 그 </a:t>
            </a:r>
            <a:r>
              <a:rPr dirty="0" err="1"/>
              <a:t>나라는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서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22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the time of those kings, the God of heaven will set up a kingdom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will never be destroyed, nor will it be left to another people.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crush all those kingdoms and bring them to an end,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it will itself endure forever.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손대지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돌이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나와서</a:t>
            </a:r>
            <a:r>
              <a:rPr dirty="0"/>
              <a:t> </a:t>
            </a:r>
            <a:r>
              <a:rPr dirty="0" err="1"/>
              <a:t>쇠와</a:t>
            </a:r>
            <a:r>
              <a:rPr dirty="0"/>
              <a:t> </a:t>
            </a:r>
            <a:r>
              <a:rPr dirty="0" err="1"/>
              <a:t>구리와</a:t>
            </a:r>
            <a:r>
              <a:rPr dirty="0"/>
              <a:t> </a:t>
            </a:r>
            <a:r>
              <a:rPr dirty="0" err="1"/>
              <a:t>진흙과</a:t>
            </a:r>
            <a:r>
              <a:rPr dirty="0"/>
              <a:t> </a:t>
            </a: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산산조각</a:t>
            </a:r>
            <a:r>
              <a:rPr dirty="0"/>
              <a:t> 낸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보셨습니다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위대하신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꿈은</a:t>
            </a:r>
            <a:r>
              <a:rPr dirty="0"/>
              <a:t> </a:t>
            </a:r>
            <a:r>
              <a:rPr dirty="0" err="1"/>
              <a:t>확실하고</a:t>
            </a:r>
            <a:r>
              <a:rPr dirty="0"/>
              <a:t> </a:t>
            </a:r>
            <a:r>
              <a:rPr dirty="0" err="1"/>
              <a:t>해몽도</a:t>
            </a:r>
            <a:r>
              <a:rPr dirty="0"/>
              <a:t> </a:t>
            </a:r>
            <a:r>
              <a:rPr dirty="0" err="1"/>
              <a:t>틀림없습니다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66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meaning of the vision of the rock cut out of a mountain,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not by human hands -- a rock that broke the iron, the bronze, the clay,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silver and the gold to pieces.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great God has shown the king what will take place in the future.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dream is true and the interpretation is trustworthy."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느부갓네살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다니엘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절하고</a:t>
            </a:r>
            <a:r>
              <a:rPr dirty="0"/>
              <a:t> </a:t>
            </a:r>
            <a:r>
              <a:rPr dirty="0" err="1"/>
              <a:t>예물과</a:t>
            </a:r>
            <a:r>
              <a:rPr dirty="0"/>
              <a:t> </a:t>
            </a:r>
            <a:r>
              <a:rPr dirty="0" err="1"/>
              <a:t>향유를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다니엘에게</a:t>
            </a:r>
            <a:r>
              <a:rPr dirty="0"/>
              <a:t> </a:t>
            </a:r>
            <a:r>
              <a:rPr dirty="0" err="1"/>
              <a:t>주라고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1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King Nebuchadnezzar fell prostrate before Daniel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paid him honor and ordered that an offering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incense be presented to him.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40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다니엘에게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신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신이요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으뜸이시다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이 </a:t>
            </a:r>
            <a:r>
              <a:rPr dirty="0" err="1"/>
              <a:t>비밀을</a:t>
            </a:r>
            <a:r>
              <a:rPr dirty="0"/>
              <a:t> 풀 수 </a:t>
            </a:r>
            <a:r>
              <a:rPr dirty="0" err="1"/>
              <a:t>있었다니</a:t>
            </a:r>
            <a:r>
              <a:rPr dirty="0"/>
              <a:t> 네 </a:t>
            </a: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참으로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비밀들을</a:t>
            </a:r>
            <a:r>
              <a:rPr dirty="0"/>
              <a:t> </a:t>
            </a:r>
            <a:r>
              <a:rPr dirty="0" err="1"/>
              <a:t>드러내시는</a:t>
            </a:r>
            <a:r>
              <a:rPr dirty="0"/>
              <a:t> </a:t>
            </a:r>
            <a:r>
              <a:rPr dirty="0" err="1"/>
              <a:t>분이로구나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31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said to Daniel, "Surely your God is the God of gods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of kings and a revealer of mysteries,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were able to reveal this mystery."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다니엘의</a:t>
            </a:r>
            <a:r>
              <a:rPr dirty="0"/>
              <a:t> </a:t>
            </a:r>
            <a:r>
              <a:rPr dirty="0" err="1"/>
              <a:t>지위를</a:t>
            </a:r>
            <a:r>
              <a:rPr dirty="0"/>
              <a:t> </a:t>
            </a:r>
            <a:r>
              <a:rPr dirty="0" err="1"/>
              <a:t>높이고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선물을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다니엘에게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지역을</a:t>
            </a:r>
            <a:r>
              <a:rPr dirty="0"/>
              <a:t> </a:t>
            </a:r>
            <a:r>
              <a:rPr dirty="0" err="1"/>
              <a:t>다스리게</a:t>
            </a:r>
            <a:r>
              <a:rPr dirty="0"/>
              <a:t> </a:t>
            </a:r>
            <a:r>
              <a:rPr dirty="0" err="1"/>
              <a:t>했으며</a:t>
            </a:r>
            <a:r>
              <a:rPr dirty="0"/>
              <a:t> </a:t>
            </a:r>
            <a:r>
              <a:rPr dirty="0" err="1"/>
              <a:t>바벨론에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지혜자들의</a:t>
            </a:r>
            <a:r>
              <a:rPr dirty="0"/>
              <a:t> </a:t>
            </a:r>
            <a:r>
              <a:rPr dirty="0" err="1"/>
              <a:t>어른으로</a:t>
            </a:r>
            <a:r>
              <a:rPr dirty="0"/>
              <a:t> </a:t>
            </a:r>
            <a:r>
              <a:rPr dirty="0" err="1"/>
              <a:t>삼았습니다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11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king placed Daniel in a high position and lavished many gifts on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him ruler over the entire province of Babylon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placed him in charge of all its wise men.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964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다니엘이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요청한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사드락</a:t>
            </a:r>
            <a:r>
              <a:rPr dirty="0"/>
              <a:t>, </a:t>
            </a:r>
            <a:r>
              <a:rPr dirty="0" err="1"/>
              <a:t>메삭</a:t>
            </a:r>
            <a:r>
              <a:rPr dirty="0"/>
              <a:t>, </a:t>
            </a:r>
            <a:r>
              <a:rPr dirty="0" err="1"/>
              <a:t>아벳느고를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지방을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관리로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 </a:t>
            </a:r>
            <a:r>
              <a:rPr dirty="0" err="1"/>
              <a:t>다니엘은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왕궁에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16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Moreover, at Daniel's request the king appointed Shadrach,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Meshach and Abednego administrators over the province of Babylon,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Daniel himself remained at the royal court.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45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점성술사들에게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확실하게</a:t>
            </a:r>
            <a:r>
              <a:rPr dirty="0"/>
              <a:t> </a:t>
            </a:r>
            <a:r>
              <a:rPr dirty="0" err="1"/>
              <a:t>명령한다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내 </a:t>
            </a:r>
            <a:r>
              <a:rPr dirty="0" err="1"/>
              <a:t>꿈의</a:t>
            </a:r>
            <a:r>
              <a:rPr dirty="0"/>
              <a:t> </a:t>
            </a:r>
            <a:r>
              <a:rPr dirty="0" err="1"/>
              <a:t>내용과</a:t>
            </a:r>
            <a:r>
              <a:rPr dirty="0"/>
              <a:t> </a:t>
            </a:r>
            <a:r>
              <a:rPr dirty="0" err="1"/>
              <a:t>해몽을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토막내고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집도</a:t>
            </a:r>
            <a:r>
              <a:rPr dirty="0"/>
              <a:t> </a:t>
            </a:r>
            <a:r>
              <a:rPr dirty="0" err="1"/>
              <a:t>부숴</a:t>
            </a:r>
            <a:r>
              <a:rPr dirty="0"/>
              <a:t> </a:t>
            </a:r>
            <a:r>
              <a:rPr dirty="0" err="1"/>
              <a:t>거름</a:t>
            </a:r>
            <a:r>
              <a:rPr dirty="0"/>
              <a:t> </a:t>
            </a:r>
            <a:r>
              <a:rPr dirty="0" err="1"/>
              <a:t>더미를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5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replied to the astrologers, "This is what I have firmly decided: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do not tell me what my dream was and interpret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have you cut into pieces and your houses turned into piles of rubble.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내 </a:t>
            </a:r>
            <a:r>
              <a:rPr dirty="0" err="1"/>
              <a:t>꿈의</a:t>
            </a:r>
            <a:r>
              <a:rPr dirty="0"/>
              <a:t> </a:t>
            </a:r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해몽한다면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선물과</a:t>
            </a:r>
            <a:r>
              <a:rPr dirty="0"/>
              <a:t> </a:t>
            </a:r>
            <a:r>
              <a:rPr dirty="0" err="1"/>
              <a:t>상과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영광스런</a:t>
            </a:r>
            <a:r>
              <a:rPr dirty="0"/>
              <a:t> </a:t>
            </a:r>
            <a:r>
              <a:rPr dirty="0" err="1"/>
              <a:t>명예를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그 </a:t>
            </a:r>
            <a:r>
              <a:rPr dirty="0" err="1"/>
              <a:t>꿈과</a:t>
            </a:r>
            <a:r>
              <a:rPr dirty="0"/>
              <a:t> </a:t>
            </a:r>
            <a:r>
              <a:rPr dirty="0" err="1"/>
              <a:t>해몽을</a:t>
            </a:r>
            <a:r>
              <a:rPr dirty="0"/>
              <a:t> </a:t>
            </a:r>
            <a:r>
              <a:rPr dirty="0" err="1"/>
              <a:t>한꺼번에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16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tell me the dream and explain it, you will receive from me gifts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rewards and great honor. So tell me the dream and interpret it for me."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7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왕이시여</a:t>
            </a:r>
            <a:r>
              <a:rPr dirty="0"/>
              <a:t>, 그 </a:t>
            </a:r>
            <a:r>
              <a:rPr dirty="0" err="1"/>
              <a:t>꿈을</a:t>
            </a:r>
            <a:r>
              <a:rPr dirty="0"/>
              <a:t> </a:t>
            </a:r>
            <a:r>
              <a:rPr dirty="0" err="1"/>
              <a:t>종들에게</a:t>
            </a:r>
            <a:r>
              <a:rPr dirty="0"/>
              <a:t> </a:t>
            </a:r>
            <a:r>
              <a:rPr dirty="0" err="1"/>
              <a:t>말씀해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해몽을</a:t>
            </a:r>
            <a:r>
              <a:rPr dirty="0"/>
              <a:t> 해 </a:t>
            </a:r>
            <a:r>
              <a:rPr dirty="0" err="1"/>
              <a:t>드리겠습니다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60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Once more they replied, "Let the king tell his servants the dream,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 will interpret it."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83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확실히</a:t>
            </a:r>
            <a:r>
              <a:rPr dirty="0"/>
              <a:t> </a:t>
            </a:r>
            <a:r>
              <a:rPr dirty="0" err="1"/>
              <a:t>알았다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내린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듣고서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시간을</a:t>
            </a:r>
            <a:r>
              <a:rPr dirty="0"/>
              <a:t> </a:t>
            </a:r>
            <a:r>
              <a:rPr dirty="0" err="1"/>
              <a:t>끌려고</a:t>
            </a:r>
            <a:r>
              <a:rPr dirty="0"/>
              <a:t> </a:t>
            </a:r>
            <a:r>
              <a:rPr dirty="0" err="1"/>
              <a:t>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75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king answered, "I am certain that you are trying to gain time,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realize that this is what I have firmly decided: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576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만약</a:t>
            </a:r>
            <a:r>
              <a:rPr dirty="0"/>
              <a:t> 내 </a:t>
            </a:r>
            <a:r>
              <a:rPr dirty="0" err="1"/>
              <a:t>꿈을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못한다면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시간이</a:t>
            </a:r>
            <a:r>
              <a:rPr dirty="0"/>
              <a:t> </a:t>
            </a:r>
            <a:r>
              <a:rPr dirty="0" err="1"/>
              <a:t>지나</a:t>
            </a:r>
            <a:r>
              <a:rPr dirty="0"/>
              <a:t> </a:t>
            </a:r>
            <a:r>
              <a:rPr dirty="0" err="1"/>
              <a:t>상황이</a:t>
            </a:r>
            <a:r>
              <a:rPr dirty="0"/>
              <a:t> </a:t>
            </a:r>
            <a:r>
              <a:rPr dirty="0" err="1"/>
              <a:t>바뀌기를</a:t>
            </a:r>
            <a:r>
              <a:rPr dirty="0"/>
              <a:t> </a:t>
            </a:r>
            <a:r>
              <a:rPr dirty="0" err="1"/>
              <a:t>기다리면서</a:t>
            </a:r>
            <a:r>
              <a:rPr dirty="0"/>
              <a:t> 내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거짓말과</a:t>
            </a:r>
            <a:r>
              <a:rPr dirty="0"/>
              <a:t> </a:t>
            </a:r>
            <a:r>
              <a:rPr dirty="0" err="1"/>
              <a:t>터무니없는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꾸며</a:t>
            </a:r>
            <a:r>
              <a:rPr dirty="0"/>
              <a:t> </a:t>
            </a:r>
            <a:r>
              <a:rPr dirty="0" err="1"/>
              <a:t>지껄이려는</a:t>
            </a:r>
            <a:r>
              <a:rPr dirty="0"/>
              <a:t> 것 </a:t>
            </a:r>
            <a:r>
              <a:rPr dirty="0" err="1"/>
              <a:t>아니냐</a:t>
            </a:r>
            <a:r>
              <a:rPr dirty="0"/>
              <a:t>! </a:t>
            </a:r>
            <a:r>
              <a:rPr dirty="0" err="1"/>
              <a:t>어서</a:t>
            </a:r>
            <a:r>
              <a:rPr dirty="0"/>
              <a:t> 그 </a:t>
            </a:r>
            <a:r>
              <a:rPr dirty="0" err="1"/>
              <a:t>꿈을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해몽도</a:t>
            </a:r>
            <a:r>
              <a:rPr dirty="0"/>
              <a:t> 할 수 </a:t>
            </a:r>
            <a:r>
              <a:rPr dirty="0" err="1"/>
              <a:t>있음을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알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52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do not tell me the dream, there is just one penalty for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conspired to tell me misleading and wicked things,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hoping the situation will change. So then, tell me the dream,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know that you can interpret it for me."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3029</Words>
  <Application>Microsoft Office PowerPoint</Application>
  <PresentationFormat>와이드스크린</PresentationFormat>
  <Paragraphs>299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2022-09-07T23:20:01Z</dcterms:modified>
</cp:coreProperties>
</file>