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04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만들었는데</a:t>
            </a:r>
            <a:r>
              <a:rPr dirty="0"/>
              <a:t> 그 </a:t>
            </a:r>
            <a:r>
              <a:rPr dirty="0" err="1"/>
              <a:t>높이는</a:t>
            </a:r>
            <a:r>
              <a:rPr dirty="0"/>
              <a:t> 60규빗, </a:t>
            </a:r>
            <a:r>
              <a:rPr dirty="0" err="1"/>
              <a:t>너비는</a:t>
            </a:r>
            <a:r>
              <a:rPr dirty="0"/>
              <a:t> 6규빗이었습니다.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 </a:t>
            </a:r>
            <a:r>
              <a:rPr dirty="0" err="1"/>
              <a:t>평야에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9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Nebuchadnezzar made an image of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ninety feet high and nine feet wide,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it up on the plain of Dura in the province of Babylon.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내리셨습니다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뿔 </a:t>
            </a:r>
            <a:r>
              <a:rPr dirty="0" err="1"/>
              <a:t>나팔과</a:t>
            </a:r>
            <a:r>
              <a:rPr dirty="0"/>
              <a:t> </a:t>
            </a:r>
            <a:r>
              <a:rPr dirty="0" err="1"/>
              <a:t>피리와</a:t>
            </a:r>
            <a:r>
              <a:rPr dirty="0"/>
              <a:t> </a:t>
            </a:r>
            <a:r>
              <a:rPr dirty="0" err="1"/>
              <a:t>하프와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양금과</a:t>
            </a:r>
            <a:r>
              <a:rPr dirty="0"/>
              <a:t> </a:t>
            </a:r>
            <a:r>
              <a:rPr dirty="0" err="1"/>
              <a:t>관악기의</a:t>
            </a:r>
            <a:r>
              <a:rPr dirty="0"/>
              <a:t> </a:t>
            </a:r>
            <a:r>
              <a:rPr dirty="0" err="1"/>
              <a:t>음악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들리면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금신상에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절하라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04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issued a decree,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king, that everyone who hears the sound of the horn,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flute, zither, lyre, harp, pipes and all kinds of music must fall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worship the image of gold,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절하지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불구덩이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처넣으라고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65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whoever does not fall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worship will be thrown into a blazing furnace.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보라고</a:t>
            </a:r>
            <a:r>
              <a:rPr dirty="0"/>
              <a:t> </a:t>
            </a:r>
            <a:r>
              <a:rPr dirty="0" err="1"/>
              <a:t>관리로</a:t>
            </a:r>
            <a:r>
              <a:rPr dirty="0"/>
              <a:t> </a:t>
            </a:r>
            <a:r>
              <a:rPr dirty="0" err="1"/>
              <a:t>세우셨습니다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왕이여</a:t>
            </a:r>
            <a:r>
              <a:rPr dirty="0"/>
              <a:t>, 이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섬기지도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금신상에</a:t>
            </a:r>
            <a:r>
              <a:rPr dirty="0"/>
              <a:t> </a:t>
            </a:r>
            <a:r>
              <a:rPr dirty="0" err="1"/>
              <a:t>절하지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56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are some Jews whom you have set over the affairs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province of Babylon -- Shadrach, Meshach and Abednego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pay no attention to you, O king.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neither serve your gods nor worship the image of gold you have set up."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느부갓네살은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아벳느고를</a:t>
            </a:r>
            <a:r>
              <a:rPr dirty="0"/>
              <a:t> </a:t>
            </a:r>
            <a:r>
              <a:rPr dirty="0" err="1"/>
              <a:t>데려오라고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이들은</a:t>
            </a:r>
            <a:r>
              <a:rPr dirty="0"/>
              <a:t> 왕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끌려왔습니다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4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Furious with rage, Nebuchadnezzar summoned Shadrach,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Meshach and Abednego. So these men were brought before the king,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24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아벳느고야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금신상에</a:t>
            </a:r>
            <a:r>
              <a:rPr dirty="0"/>
              <a:t> </a:t>
            </a:r>
            <a:r>
              <a:rPr dirty="0" err="1"/>
              <a:t>절하지</a:t>
            </a:r>
            <a:r>
              <a:rPr dirty="0"/>
              <a:t> </a:t>
            </a:r>
            <a:r>
              <a:rPr dirty="0" err="1"/>
              <a:t>않는다는데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사실이냐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8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Nebuchadnezzar said to them, "Is it true, Shadrach, Meshach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Abednego, that you do not serve my gods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worship the image of gold I have set up?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923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지금이라도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준비하고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뿔나팔과</a:t>
            </a:r>
            <a:r>
              <a:rPr dirty="0"/>
              <a:t> </a:t>
            </a:r>
            <a:r>
              <a:rPr dirty="0" err="1"/>
              <a:t>피리와</a:t>
            </a:r>
            <a:r>
              <a:rPr dirty="0"/>
              <a:t> </a:t>
            </a:r>
            <a:r>
              <a:rPr dirty="0" err="1"/>
              <a:t>하프와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양금과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관악기의</a:t>
            </a:r>
            <a:r>
              <a:rPr dirty="0"/>
              <a:t> </a:t>
            </a:r>
            <a:r>
              <a:rPr dirty="0" err="1"/>
              <a:t>음악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들릴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신상에</a:t>
            </a:r>
            <a:r>
              <a:rPr dirty="0"/>
              <a:t> </a:t>
            </a:r>
            <a:r>
              <a:rPr dirty="0" err="1"/>
              <a:t>절한다면</a:t>
            </a:r>
            <a:r>
              <a:rPr dirty="0"/>
              <a:t> </a:t>
            </a:r>
            <a:r>
              <a:rPr dirty="0" err="1"/>
              <a:t>잘하는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절하지</a:t>
            </a:r>
            <a:r>
              <a:rPr dirty="0"/>
              <a:t> </a:t>
            </a:r>
            <a:r>
              <a:rPr dirty="0" err="1"/>
              <a:t>않는다면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</a:t>
            </a:r>
            <a:r>
              <a:rPr dirty="0" err="1"/>
              <a:t>불구덩이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내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811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when you hear the sound of the horn, flute, zither, lyre, harp, pipes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kinds of music, if you are ready to fall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worship the image I made, very good.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do not worship it, you will be thrown immediately into a blazing furnace.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what god will be able to rescue you from my hand?"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6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왕이여</a:t>
            </a:r>
            <a:r>
              <a:rPr dirty="0"/>
              <a:t>, 이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08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Shadrach, Meshach and Abednego replied to the 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Nebuchadnezzar, we do not need to defend ourselves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 in this matter.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절하지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경우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lang="en-US"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불구덩이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6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 are thrown into the blazing furnace,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we serve is able to save us from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rescue us from your hand, O king.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않을지라도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섬기거나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금신상에</a:t>
            </a:r>
            <a:r>
              <a:rPr dirty="0"/>
              <a:t> </a:t>
            </a:r>
            <a:r>
              <a:rPr dirty="0" err="1"/>
              <a:t>절하지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줄 </a:t>
            </a:r>
            <a:r>
              <a:rPr dirty="0" err="1"/>
              <a:t>아십시오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5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even if he does not, we want you to know,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king, that we will not serve your gods or worship the image of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set up."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6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느부갓네살은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머리끝까지</a:t>
            </a:r>
            <a:r>
              <a:rPr dirty="0"/>
              <a:t> </a:t>
            </a:r>
            <a:r>
              <a:rPr dirty="0" err="1"/>
              <a:t>치밀어</a:t>
            </a:r>
            <a:r>
              <a:rPr dirty="0"/>
              <a:t> 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붉혔습니다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불구덩이를</a:t>
            </a:r>
            <a:r>
              <a:rPr dirty="0"/>
              <a:t> </a:t>
            </a:r>
            <a:r>
              <a:rPr dirty="0" err="1"/>
              <a:t>보통</a:t>
            </a:r>
            <a:r>
              <a:rPr dirty="0"/>
              <a:t> </a:t>
            </a:r>
            <a:r>
              <a:rPr dirty="0" err="1"/>
              <a:t>때보다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배나</a:t>
            </a:r>
            <a:r>
              <a:rPr dirty="0"/>
              <a:t> 더 </a:t>
            </a:r>
            <a:r>
              <a:rPr dirty="0" err="1"/>
              <a:t>뜨겁게</a:t>
            </a:r>
            <a:r>
              <a:rPr dirty="0"/>
              <a:t> </a:t>
            </a:r>
            <a:r>
              <a:rPr dirty="0" err="1"/>
              <a:t>달구라고</a:t>
            </a:r>
            <a:r>
              <a:rPr dirty="0"/>
              <a:t> </a:t>
            </a:r>
            <a:r>
              <a:rPr dirty="0" err="1"/>
              <a:t>명령하고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4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Nebuchadnezzar was furious with Shadrach, Meshach and Abednego,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attitude toward them changed.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ordered the furnace heated seven times hotter than usual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</a:t>
            </a:r>
            <a:r>
              <a:rPr dirty="0"/>
              <a:t>, </a:t>
            </a:r>
            <a:r>
              <a:rPr dirty="0" err="1"/>
              <a:t>행정관</a:t>
            </a:r>
            <a:r>
              <a:rPr dirty="0"/>
              <a:t>, </a:t>
            </a:r>
            <a:r>
              <a:rPr dirty="0" err="1"/>
              <a:t>총독</a:t>
            </a:r>
            <a:r>
              <a:rPr dirty="0"/>
              <a:t>, </a:t>
            </a:r>
            <a:r>
              <a:rPr dirty="0" err="1"/>
              <a:t>자문관</a:t>
            </a:r>
            <a:r>
              <a:rPr dirty="0"/>
              <a:t>, </a:t>
            </a:r>
            <a:r>
              <a:rPr dirty="0" err="1"/>
              <a:t>재무관</a:t>
            </a:r>
            <a:r>
              <a:rPr dirty="0"/>
              <a:t>, </a:t>
            </a:r>
            <a:r>
              <a:rPr dirty="0" err="1"/>
              <a:t>재판관</a:t>
            </a:r>
            <a:r>
              <a:rPr dirty="0"/>
              <a:t>, </a:t>
            </a:r>
            <a:r>
              <a:rPr dirty="0" err="1"/>
              <a:t>법률가와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관리들에게</a:t>
            </a:r>
            <a:r>
              <a:rPr dirty="0"/>
              <a:t> </a:t>
            </a:r>
            <a:r>
              <a:rPr dirty="0" err="1"/>
              <a:t>연락해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신상</a:t>
            </a:r>
            <a:r>
              <a:rPr dirty="0"/>
              <a:t> </a:t>
            </a:r>
            <a:r>
              <a:rPr dirty="0" err="1"/>
              <a:t>제막식에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참석하도록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7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summoned the satraps, prefects, governors, advisers, treasurers,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judges, magistrates and all the other provincial officials to come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dedication of the image he had set up.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용사</a:t>
            </a:r>
            <a:r>
              <a:rPr dirty="0"/>
              <a:t> 몇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아벳느고를</a:t>
            </a:r>
            <a:r>
              <a:rPr dirty="0"/>
              <a:t> </a:t>
            </a:r>
            <a:r>
              <a:rPr dirty="0" err="1"/>
              <a:t>묶은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</a:t>
            </a:r>
            <a:r>
              <a:rPr dirty="0" err="1"/>
              <a:t>불구덩이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넣으라고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92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commanded some of the strongest soldiers in his army to tie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Shadrach, Meshach and Abednego and throw them into the blazing furnace.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겉옷과</a:t>
            </a:r>
            <a:r>
              <a:rPr dirty="0"/>
              <a:t> </a:t>
            </a:r>
            <a:r>
              <a:rPr dirty="0" err="1"/>
              <a:t>속옷과</a:t>
            </a:r>
            <a:r>
              <a:rPr dirty="0"/>
              <a:t> </a:t>
            </a:r>
            <a:r>
              <a:rPr dirty="0" err="1"/>
              <a:t>모자와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채 </a:t>
            </a:r>
            <a:r>
              <a:rPr dirty="0" err="1"/>
              <a:t>묶여서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불구덩이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81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these men, wearing their robes, trousers, turbans and other clothes,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bound and thrown into the blazing furnace.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1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엄하고</a:t>
            </a:r>
            <a:r>
              <a:rPr dirty="0"/>
              <a:t> </a:t>
            </a:r>
            <a:r>
              <a:rPr dirty="0" err="1"/>
              <a:t>불구덩이가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뜨거웠던지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아벳느고를</a:t>
            </a:r>
            <a:r>
              <a:rPr dirty="0"/>
              <a:t> </a:t>
            </a:r>
            <a:r>
              <a:rPr dirty="0" err="1"/>
              <a:t>붙들고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군사들이</a:t>
            </a:r>
            <a:r>
              <a:rPr dirty="0"/>
              <a:t> 그 </a:t>
            </a:r>
            <a:r>
              <a:rPr dirty="0" err="1"/>
              <a:t>불에</a:t>
            </a:r>
            <a:r>
              <a:rPr dirty="0"/>
              <a:t> 타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8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king's command was so urgent and the furnace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hot that the flames of the fire killed the soldiers who</a:t>
            </a:r>
            <a:r>
              <a:rPr lang="en-US" dirty="0"/>
              <a:t> </a:t>
            </a:r>
            <a:r>
              <a:rPr dirty="0"/>
              <a:t>took up Shadrach,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Meshach and Abednego,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20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</a:t>
            </a:r>
            <a:r>
              <a:rPr dirty="0"/>
              <a:t> 이 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꽁꽁</a:t>
            </a:r>
            <a:r>
              <a:rPr dirty="0"/>
              <a:t> </a:t>
            </a:r>
            <a:r>
              <a:rPr dirty="0" err="1"/>
              <a:t>묶인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불구덩이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떨어졌습니다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these three men, firmly tied, fell into the blazing furnace.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34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깜짝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급히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일어나며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보좌관들에게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묶은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세 </a:t>
            </a:r>
            <a:r>
              <a:rPr dirty="0" err="1"/>
              <a:t>명이지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그렇습니다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41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 Nebuchadnezzar leaped to his feet in amazement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asked his advisers, "Weren't there three men that we tied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threw into the fire?" They replied, "Certainly, O king."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734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! 불 </a:t>
            </a:r>
            <a:r>
              <a:rPr dirty="0" err="1"/>
              <a:t>속에서</a:t>
            </a:r>
            <a:r>
              <a:rPr dirty="0"/>
              <a:t> 네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다니는데</a:t>
            </a:r>
            <a:r>
              <a:rPr dirty="0"/>
              <a:t> </a:t>
            </a:r>
            <a:r>
              <a:rPr dirty="0" err="1"/>
              <a:t>묶여</a:t>
            </a:r>
            <a:r>
              <a:rPr dirty="0"/>
              <a:t> </a:t>
            </a:r>
            <a:r>
              <a:rPr dirty="0" err="1"/>
              <a:t>있지도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타지도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12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"Look! I see four men walking around in the fire,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unbound and unharmed, and the fourth looks like a son of the gods."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051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느부갓네살은</a:t>
            </a:r>
            <a:r>
              <a:rPr dirty="0"/>
              <a:t> </a:t>
            </a: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불구덩이</a:t>
            </a:r>
            <a:r>
              <a:rPr dirty="0"/>
              <a:t> </a:t>
            </a:r>
            <a:r>
              <a:rPr dirty="0" err="1"/>
              <a:t>어귀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다가가서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종 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아벳느고야</a:t>
            </a:r>
            <a:r>
              <a:rPr dirty="0"/>
              <a:t>,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이리로</a:t>
            </a:r>
            <a:r>
              <a:rPr dirty="0"/>
              <a:t> </a:t>
            </a:r>
            <a:r>
              <a:rPr dirty="0" err="1"/>
              <a:t>오너라</a:t>
            </a:r>
            <a:r>
              <a:rPr dirty="0"/>
              <a:t>!”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아벳느고가</a:t>
            </a:r>
            <a:r>
              <a:rPr dirty="0"/>
              <a:t> 불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6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Nebuchadnezzar then approached the opening of the blazing furnace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shouted, "Shadrach, Meshach and Abednego,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servants of the Most High God, come out! Come here!"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Shadrach, Meshach and Abednego came out of the fire,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</a:t>
            </a:r>
            <a:r>
              <a:rPr dirty="0"/>
              <a:t>, </a:t>
            </a:r>
            <a:r>
              <a:rPr dirty="0" err="1"/>
              <a:t>행정관</a:t>
            </a:r>
            <a:r>
              <a:rPr dirty="0"/>
              <a:t>, </a:t>
            </a:r>
            <a:r>
              <a:rPr dirty="0" err="1"/>
              <a:t>총독</a:t>
            </a:r>
            <a:r>
              <a:rPr dirty="0"/>
              <a:t>,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자문관들이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모여들어</a:t>
            </a:r>
            <a:r>
              <a:rPr dirty="0"/>
              <a:t> </a:t>
            </a:r>
            <a:r>
              <a:rPr dirty="0" err="1"/>
              <a:t>살펴보니</a:t>
            </a:r>
            <a:r>
              <a:rPr dirty="0"/>
              <a:t> 이 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몸은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데지도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머리털이</a:t>
            </a:r>
            <a:r>
              <a:rPr dirty="0"/>
              <a:t> </a:t>
            </a:r>
            <a:r>
              <a:rPr dirty="0" err="1"/>
              <a:t>그슬리지도</a:t>
            </a:r>
            <a:r>
              <a:rPr dirty="0"/>
              <a:t> </a:t>
            </a:r>
            <a:r>
              <a:rPr dirty="0" err="1"/>
              <a:t>않았으며</a:t>
            </a:r>
            <a:r>
              <a:rPr dirty="0"/>
              <a:t> </a:t>
            </a:r>
            <a:r>
              <a:rPr dirty="0" err="1"/>
              <a:t>옷도</a:t>
            </a:r>
            <a:r>
              <a:rPr dirty="0"/>
              <a:t> </a:t>
            </a:r>
            <a:r>
              <a:rPr dirty="0" err="1"/>
              <a:t>멀쩡하며</a:t>
            </a:r>
            <a:r>
              <a:rPr dirty="0"/>
              <a:t> 탄 </a:t>
            </a:r>
            <a:r>
              <a:rPr dirty="0" err="1"/>
              <a:t>냄새조차</a:t>
            </a:r>
            <a:r>
              <a:rPr dirty="0"/>
              <a:t> </a:t>
            </a:r>
            <a:r>
              <a:rPr dirty="0" err="1"/>
              <a:t>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15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satraps, prefects, governors and royal advisers crowded around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saw that the fire had not harmed their bodies,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was a hair of their heads singed; their robes were not scorched,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was no smell of fire on them.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믿으므로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바치면서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거역하고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말고는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절하지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33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Nebuchadnezzar said, "Praise be to the God of Shadrach, Meshach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Abednego, who has sent his angel and rescued his servants!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trusted in him and defied the king's command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were willing to give up their lives rather than serve or worship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god except their own God.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656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선포한다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민족이나</a:t>
            </a:r>
            <a:r>
              <a:rPr dirty="0"/>
              <a:t> </a:t>
            </a:r>
            <a:r>
              <a:rPr dirty="0" err="1"/>
              <a:t>나라나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언어로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사람일지라도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함부로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토막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거름</a:t>
            </a:r>
            <a:r>
              <a:rPr dirty="0"/>
              <a:t> </a:t>
            </a:r>
            <a:r>
              <a:rPr dirty="0" err="1"/>
              <a:t>더미로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신은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수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4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decree that the people of any nation or language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say anything against the God of Shadrach, Meshach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Abednego be cut into pieces and their houses be turned into piles of rubble,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no other god can save in this way."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3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신상</a:t>
            </a:r>
            <a:r>
              <a:rPr dirty="0"/>
              <a:t> </a:t>
            </a:r>
            <a:r>
              <a:rPr dirty="0" err="1"/>
              <a:t>제막식에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</a:t>
            </a:r>
            <a:r>
              <a:rPr dirty="0"/>
              <a:t>, </a:t>
            </a:r>
            <a:r>
              <a:rPr dirty="0" err="1"/>
              <a:t>행정관</a:t>
            </a:r>
            <a:r>
              <a:rPr dirty="0"/>
              <a:t>, </a:t>
            </a:r>
            <a:r>
              <a:rPr dirty="0" err="1"/>
              <a:t>총독</a:t>
            </a:r>
            <a:r>
              <a:rPr dirty="0"/>
              <a:t>, </a:t>
            </a:r>
            <a:r>
              <a:rPr dirty="0" err="1"/>
              <a:t>자문관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재무관</a:t>
            </a:r>
            <a:r>
              <a:rPr dirty="0"/>
              <a:t>, </a:t>
            </a:r>
            <a:r>
              <a:rPr dirty="0" err="1"/>
              <a:t>재판관</a:t>
            </a:r>
            <a:r>
              <a:rPr dirty="0"/>
              <a:t>, </a:t>
            </a:r>
            <a:r>
              <a:rPr dirty="0" err="1"/>
              <a:t>법률가와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관원들이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신상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31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satraps, prefects, governors, advisers, treasurers, judges,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magistrates and all the other provincial officials assembled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dedication of the image that King Nebuchadnezzar had set up,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stood before it.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 후 왕은 바벨론 지방에서 사드락, 메삭, 아벳느고의 벼슬을 더욱 높여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7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promoted Shadrach, Meshach</a:t>
            </a:r>
            <a:r>
              <a:rPr lang="en-US" dirty="0"/>
              <a:t> </a:t>
            </a:r>
            <a:r>
              <a:rPr dirty="0"/>
              <a:t>and Abednego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province of Babylon.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전령이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외쳐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나라들과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언어로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명령한다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7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herald loudly proclaimed,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you are commanded to do, O peoples,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men of every language: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뿔나팔과</a:t>
            </a:r>
            <a:r>
              <a:rPr dirty="0"/>
              <a:t> </a:t>
            </a:r>
            <a:r>
              <a:rPr dirty="0" err="1"/>
              <a:t>피리와</a:t>
            </a:r>
            <a:r>
              <a:rPr dirty="0"/>
              <a:t> </a:t>
            </a:r>
            <a:r>
              <a:rPr dirty="0" err="1"/>
              <a:t>하프와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양금과</a:t>
            </a:r>
            <a:r>
              <a:rPr dirty="0"/>
              <a:t> </a:t>
            </a:r>
            <a:r>
              <a:rPr dirty="0" err="1"/>
              <a:t>관악기의</a:t>
            </a:r>
            <a:r>
              <a:rPr dirty="0"/>
              <a:t> </a:t>
            </a:r>
            <a:r>
              <a:rPr dirty="0" err="1"/>
              <a:t>음악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이 </a:t>
            </a:r>
            <a:r>
              <a:rPr dirty="0" err="1"/>
              <a:t>금신상에</a:t>
            </a:r>
            <a:r>
              <a:rPr dirty="0"/>
              <a:t> </a:t>
            </a:r>
            <a:r>
              <a:rPr dirty="0" err="1"/>
              <a:t>절하라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87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you hear the sound of the horn, flute, zither, lyre, harp, pipes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kinds of music, you must fall down and worship the image of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King Nebuchadnezzar has set up.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누구든지 엎드려 절하지 않는 사람은 당장 활활 타는 불구덩이 속에 처넣으리라.”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5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does not fall down and worship will immediately be thrown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a blazing furnace."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뿔나팔과</a:t>
            </a:r>
            <a:r>
              <a:rPr dirty="0"/>
              <a:t> </a:t>
            </a:r>
            <a:r>
              <a:rPr dirty="0" err="1"/>
              <a:t>피리와</a:t>
            </a:r>
            <a:r>
              <a:rPr dirty="0"/>
              <a:t> </a:t>
            </a:r>
            <a:r>
              <a:rPr dirty="0" err="1"/>
              <a:t>하프와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양금과</a:t>
            </a:r>
            <a:r>
              <a:rPr dirty="0"/>
              <a:t> </a:t>
            </a:r>
            <a:r>
              <a:rPr dirty="0" err="1"/>
              <a:t>관악기의</a:t>
            </a:r>
            <a:r>
              <a:rPr dirty="0"/>
              <a:t> </a:t>
            </a:r>
            <a:r>
              <a:rPr dirty="0" err="1"/>
              <a:t>음악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들리자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언어로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금신상에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27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as soon as they heard the sound of the horn, flute, zither, lyre,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harp and all kinds of music, all the peoples,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men of every language fell down and worshiped the image of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King Nebuchadnezzar had set 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그때 어떤 바벨론 사람들이 앞장서서 유다 사람들을 고발했습니다.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this time some astrologers came forward and denounced the Jews.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그들은 느부갓네살 왕에게 말했습니다. “왕이여, 만수무강하소서!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said to King Nebuchadnezzar, "O king, live forever!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1932</Words>
  <Application>Microsoft Office PowerPoint</Application>
  <PresentationFormat>와이드스크린</PresentationFormat>
  <Paragraphs>193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2022-09-07T23:34:50Z</dcterms:modified>
</cp:coreProperties>
</file>