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온 </a:t>
            </a:r>
            <a:r>
              <a:rPr dirty="0" err="1"/>
              <a:t>세계에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태평성대를</a:t>
            </a:r>
            <a:r>
              <a:rPr dirty="0"/>
              <a:t> </a:t>
            </a:r>
            <a:r>
              <a:rPr dirty="0" err="1"/>
              <a:t>누리기를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Nebuchadnezzar, To the peoples, nations and men of every language,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 in all the world: May you prosper greatly!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내 </a:t>
            </a:r>
            <a:r>
              <a:rPr dirty="0" err="1"/>
              <a:t>머릿속에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이러하다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땅 </a:t>
            </a:r>
            <a:r>
              <a:rPr dirty="0" err="1"/>
              <a:t>한가운데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키가</a:t>
            </a:r>
            <a:r>
              <a:rPr dirty="0"/>
              <a:t> 큰 </a:t>
            </a:r>
            <a:r>
              <a:rPr dirty="0" err="1"/>
              <a:t>나무</a:t>
            </a:r>
            <a:r>
              <a:rPr dirty="0"/>
              <a:t> 한 </a:t>
            </a:r>
            <a:r>
              <a:rPr dirty="0" err="1"/>
              <a:t>그루를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visions I saw while lying in my bed: I looked,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before me stood a tree in the middle of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height was enormous.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나무는 점점 자라서 강해지고 나무 꼭대기가 하늘에 닿고 땅 끝에서도 잘 보였다.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4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tree grew large and strong and its top touched the sky;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visible to the ends of the earth.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잎은</a:t>
            </a:r>
            <a:r>
              <a:rPr dirty="0"/>
              <a:t> </a:t>
            </a:r>
            <a:r>
              <a:rPr dirty="0" err="1"/>
              <a:t>아름다웠고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열려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풍족했다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들짐승들이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새들은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깃들었다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생물이</a:t>
            </a:r>
            <a:r>
              <a:rPr dirty="0"/>
              <a:t> 그 </a:t>
            </a:r>
            <a:r>
              <a:rPr dirty="0" err="1"/>
              <a:t>나무에서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얻었다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leaves were beautiful, its fruit abundant, and on it was food for 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it the beasts of the field found shelter,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birds of the air lived in its branches; from it every creature was fed.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내 </a:t>
            </a:r>
            <a:r>
              <a:rPr dirty="0" err="1"/>
              <a:t>머릿속에</a:t>
            </a:r>
            <a:r>
              <a:rPr dirty="0"/>
              <a:t> </a:t>
            </a:r>
            <a:r>
              <a:rPr dirty="0" err="1"/>
              <a:t>환상이</a:t>
            </a:r>
            <a:r>
              <a:rPr dirty="0"/>
              <a:t> </a:t>
            </a:r>
            <a:r>
              <a:rPr dirty="0" err="1"/>
              <a:t>나타났다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감시자</a:t>
            </a:r>
            <a:r>
              <a:rPr dirty="0"/>
              <a:t>, 곧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내려오셨다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2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visions I saw while lying in my bed, I looked,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before me was a messenger, a holy one, coming down from heaven.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‘저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베서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꺾고</a:t>
            </a:r>
            <a:r>
              <a:rPr dirty="0"/>
              <a:t> </a:t>
            </a:r>
            <a:r>
              <a:rPr dirty="0" err="1"/>
              <a:t>잎사귀를</a:t>
            </a:r>
            <a:r>
              <a:rPr dirty="0"/>
              <a:t> </a:t>
            </a:r>
            <a:r>
              <a:rPr dirty="0" err="1"/>
              <a:t>떨어내고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떨어버려라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쫓고</a:t>
            </a:r>
            <a:r>
              <a:rPr dirty="0"/>
              <a:t> </a:t>
            </a:r>
            <a:r>
              <a:rPr dirty="0" err="1"/>
              <a:t>가지에서</a:t>
            </a:r>
            <a:r>
              <a:rPr dirty="0"/>
              <a:t> </a:t>
            </a:r>
            <a:r>
              <a:rPr dirty="0" err="1"/>
              <a:t>새들을</a:t>
            </a:r>
            <a:r>
              <a:rPr dirty="0"/>
              <a:t> </a:t>
            </a:r>
            <a:r>
              <a:rPr dirty="0" err="1"/>
              <a:t>쫓아내거라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2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called in a loud voice: `Cut down the tree and trim off its branches;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strip off its leaves and scatter its fruit. Let the animals flee from under it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birds from its branches.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나무의</a:t>
            </a:r>
            <a:r>
              <a:rPr dirty="0"/>
              <a:t> </a:t>
            </a:r>
            <a:r>
              <a:rPr dirty="0" err="1"/>
              <a:t>그루터기와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철과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동여매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풀밭에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이슬에</a:t>
            </a:r>
            <a:r>
              <a:rPr dirty="0"/>
              <a:t> </a:t>
            </a:r>
            <a:r>
              <a:rPr dirty="0" err="1"/>
              <a:t>젖고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풀밭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들짐승들과</a:t>
            </a:r>
            <a:r>
              <a:rPr dirty="0"/>
              <a:t> </a:t>
            </a:r>
            <a:r>
              <a:rPr dirty="0" err="1"/>
              <a:t>함께하게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the stump and its roots, bound with iron and bronze,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remain in the ground, in the grass of the field.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"`Let him be drenched with the dew of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him live with the animals among the plants of the 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마음이 달라져 사람의 마음 같지 않고 짐승의 마음을 받아서 일곱 때를 지낼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his mind be changed from that of a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him be given the mind of an animal, till seven times pass by for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감시자들이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인간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그 </a:t>
            </a:r>
            <a:r>
              <a:rPr dirty="0" err="1"/>
              <a:t>지위에</a:t>
            </a:r>
            <a:r>
              <a:rPr dirty="0"/>
              <a:t> </a:t>
            </a:r>
            <a:r>
              <a:rPr dirty="0" err="1"/>
              <a:t>세우신다는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알리려는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98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decision is announced by messengers, the holy ones declare the verdict,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living may know that the Most High is sovereign 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kingdoms of men and gives them to anyone he wishes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sets over them the lowliest of men.'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85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나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꾼 </a:t>
            </a:r>
            <a:r>
              <a:rPr dirty="0" err="1"/>
              <a:t>꿈이다</a:t>
            </a:r>
            <a:r>
              <a:rPr dirty="0"/>
              <a:t>. </a:t>
            </a:r>
            <a:r>
              <a:rPr dirty="0" err="1"/>
              <a:t>벨드사살아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그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지혜자들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해몽할</a:t>
            </a:r>
            <a:r>
              <a:rPr dirty="0"/>
              <a:t> 수 </a:t>
            </a:r>
            <a:r>
              <a:rPr dirty="0" err="1"/>
              <a:t>없었다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네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할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dream that I, King Nebuchadnezzar, had.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Belteshazzar, tell me what it means, for none of the wise men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kingdom can interpret it for me. But you can,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spirit of the holy gods is in you."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241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벨드사살이라고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당황했으며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고통스러워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줄 </a:t>
            </a:r>
            <a:r>
              <a:rPr dirty="0" err="1"/>
              <a:t>몰랐습니다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벨드사살아</a:t>
            </a:r>
            <a:r>
              <a:rPr dirty="0"/>
              <a:t>, 이 </a:t>
            </a:r>
            <a:r>
              <a:rPr dirty="0" err="1"/>
              <a:t>꿈이나</a:t>
            </a:r>
            <a:r>
              <a:rPr dirty="0"/>
              <a:t> 그 </a:t>
            </a:r>
            <a:r>
              <a:rPr dirty="0" err="1"/>
              <a:t>해몽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 </a:t>
            </a:r>
            <a:r>
              <a:rPr dirty="0" err="1"/>
              <a:t>벨드사살이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주여</a:t>
            </a:r>
            <a:r>
              <a:rPr dirty="0"/>
              <a:t>, 그 </a:t>
            </a:r>
            <a:r>
              <a:rPr dirty="0" err="1"/>
              <a:t>꿈이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원수들에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적들에게나</a:t>
            </a:r>
            <a:r>
              <a:rPr dirty="0"/>
              <a:t> </a:t>
            </a:r>
            <a:r>
              <a:rPr dirty="0" err="1"/>
              <a:t>이뤄졌으면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73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Daniel (also called Belteshazzar) was greatly perplexed for a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thoughts terrified him. So the king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"Belteshazzar, do not let the dream or its meaning alarm you."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Belteshazzar answered, "My lord, if only the dream applied to your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meaning to your adversaries!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높고 높으신 하나님께서 내게 보여 주신 표적과 기적을 기꺼이 드러내 알리려고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my pleasure to tell you about the miraculous signs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wonders that the Most High God has performed for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보신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자라서</a:t>
            </a:r>
            <a:r>
              <a:rPr dirty="0"/>
              <a:t> </a:t>
            </a:r>
            <a:r>
              <a:rPr dirty="0" err="1"/>
              <a:t>강해지고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꼭대기가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닿고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땅 </a:t>
            </a:r>
            <a:r>
              <a:rPr dirty="0" err="1"/>
              <a:t>끝에서도</a:t>
            </a:r>
            <a:r>
              <a:rPr dirty="0"/>
              <a:t> 볼 수 </a:t>
            </a:r>
            <a:r>
              <a:rPr dirty="0" err="1"/>
              <a:t>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1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tree you saw, which grew large and strong, with its top touching the sky,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visible to the whole earth,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잎은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들짐승들이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새들이</a:t>
            </a:r>
            <a:r>
              <a:rPr dirty="0"/>
              <a:t> </a:t>
            </a:r>
            <a:r>
              <a:rPr dirty="0" err="1"/>
              <a:t>깃들었다고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1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beautiful leaves and abundant fruit, providing food for 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giving shelter to the beasts of the field, and having nesting places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branches for the birds of the air 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왕이여</a:t>
            </a:r>
            <a:r>
              <a:rPr dirty="0"/>
              <a:t>, 그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왕이십니다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자라서</a:t>
            </a:r>
            <a:r>
              <a:rPr dirty="0"/>
              <a:t> </a:t>
            </a:r>
            <a:r>
              <a:rPr dirty="0" err="1"/>
              <a:t>강해지시고</a:t>
            </a:r>
            <a:r>
              <a:rPr dirty="0"/>
              <a:t> </a:t>
            </a:r>
            <a:r>
              <a:rPr dirty="0" err="1"/>
              <a:t>위대함이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닿아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다스림이</a:t>
            </a:r>
            <a:r>
              <a:rPr dirty="0"/>
              <a:t> 땅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O king, are that tree! You have become great and strong;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greatness has grown until it reaches the sky,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dominion extends to distant parts of the earth.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710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또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감시자</a:t>
            </a:r>
            <a:r>
              <a:rPr dirty="0"/>
              <a:t>, 곧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‘저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그루터기와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철과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동여매</a:t>
            </a:r>
            <a:r>
              <a:rPr dirty="0"/>
              <a:t> </a:t>
            </a:r>
            <a:r>
              <a:rPr dirty="0" err="1"/>
              <a:t>풀밭에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이슬에</a:t>
            </a:r>
            <a:r>
              <a:rPr dirty="0"/>
              <a:t> </a:t>
            </a:r>
            <a:r>
              <a:rPr dirty="0" err="1"/>
              <a:t>젖고</a:t>
            </a:r>
            <a:r>
              <a:rPr dirty="0"/>
              <a:t> </a:t>
            </a:r>
            <a:r>
              <a:rPr dirty="0" err="1"/>
              <a:t>들짐승들과</a:t>
            </a:r>
            <a:r>
              <a:rPr dirty="0"/>
              <a:t> </a:t>
            </a:r>
            <a:r>
              <a:rPr dirty="0" err="1"/>
              <a:t>함께하며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지내게</a:t>
            </a:r>
            <a:r>
              <a:rPr dirty="0"/>
              <a:t> </a:t>
            </a:r>
            <a:r>
              <a:rPr dirty="0" err="1"/>
              <a:t>하여라’고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330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"You, O king, saw a messenger, a holy one, coming down from heaven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saying, `Cut down the tree and destroy it, but leave the stump,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bound with iron and bronze, in the grass of the field,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its roots remain in the ground. Let him be drenched with the dew of heaven;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live like the wild animals, until seven times pass by for him.'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왕이여, 그것은 높고 높으신 분이 내 주 왕에게 내리신 명령으로 그 뜻은 이렇습니다.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interpretation,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king, and this is the decree the Most High has issued against my lord the king: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쫓겨나</a:t>
            </a:r>
            <a:r>
              <a:rPr dirty="0"/>
              <a:t> </a:t>
            </a:r>
            <a:r>
              <a:rPr dirty="0" err="1"/>
              <a:t>들짐승과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</a:t>
            </a: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이슬에</a:t>
            </a:r>
            <a:r>
              <a:rPr dirty="0"/>
              <a:t> </a:t>
            </a:r>
            <a:r>
              <a:rPr dirty="0" err="1"/>
              <a:t>젖게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인간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주신다는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74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driven away from people and will live with the wild animals;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eat grass like cattle and be drenched with the dew of heaven.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times will pass by for you until you acknowledge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Most High is sovereign over the kingdoms of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gives them to anyone he wishes.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그루터기와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놓으라고</a:t>
            </a:r>
            <a:r>
              <a:rPr dirty="0"/>
              <a:t> </a:t>
            </a:r>
            <a:r>
              <a:rPr dirty="0" err="1"/>
              <a:t>명령하였습니다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다스리신다는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깨달은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설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 to leave the stump of the tree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its roots means that your kingdom will be restored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acknowledge that Heaven rules.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부디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끊고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버리십시오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오래도록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잘살게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모르겠습니다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7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O king, be pleased to accept my advice: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Renounce your sins by doing what is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wickedness by being kind to the oppressed.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may be that then your prosperity will continue."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 모든 일이 느부갓네살 왕에게 일어났습니다.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this happened to King Nebuchadnezzar.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12개월이 지난 뒤 어느 날 왕이 바벨론 왕궁의 옥상을 거닐고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1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months later, as the king was walking on the roof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royal palace of Babylon,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표적인가</a:t>
            </a:r>
            <a:r>
              <a:rPr dirty="0"/>
              <a:t>!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기적인가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영원하며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다스림은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7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great are his signs, how mighty his wonders!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kingdom is an eternal kingdom; his dominion endures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generation to generation.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7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이 성 </a:t>
            </a:r>
            <a:r>
              <a:rPr dirty="0" err="1"/>
              <a:t>바벨론은</a:t>
            </a:r>
            <a:r>
              <a:rPr dirty="0"/>
              <a:t> </a:t>
            </a:r>
            <a:r>
              <a:rPr dirty="0" err="1"/>
              <a:t>위대하지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내 큰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권력으로</a:t>
            </a:r>
            <a:r>
              <a:rPr dirty="0"/>
              <a:t> 내 </a:t>
            </a:r>
            <a:r>
              <a:rPr dirty="0" err="1"/>
              <a:t>위엄의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이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건설했다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"Is not this the great Babylon I have built as the royal residence,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my mighty power and for the glory of my majesty?"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9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떨어지기도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왕아</a:t>
            </a:r>
            <a:r>
              <a:rPr dirty="0"/>
              <a:t>,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선언한다</a:t>
            </a:r>
            <a:r>
              <a:rPr dirty="0"/>
              <a:t>. 이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4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were still on his lips when a voice came from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is decreed for you, King Nebuchadnezzar: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royal authority has been taken from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쫓겨나서</a:t>
            </a:r>
            <a:r>
              <a:rPr dirty="0"/>
              <a:t> </a:t>
            </a:r>
            <a:r>
              <a:rPr dirty="0" err="1"/>
              <a:t>들짐승과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</a:t>
            </a: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인간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원하시는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주신다는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01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driven away from people and will live with the wild animals;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eat grass like cattle. Seven times will pass by for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you acknowledge that the Most High is sovereign over the kingdoms of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gives them to anyone he wishes."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이뤄졌습니다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쫓겨나</a:t>
            </a:r>
            <a:r>
              <a:rPr dirty="0"/>
              <a:t> </a:t>
            </a: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몸은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이슬에</a:t>
            </a:r>
            <a:r>
              <a:rPr dirty="0"/>
              <a:t> </a:t>
            </a:r>
            <a:r>
              <a:rPr dirty="0" err="1"/>
              <a:t>젖었고</a:t>
            </a:r>
            <a:r>
              <a:rPr dirty="0"/>
              <a:t> </a:t>
            </a:r>
            <a:r>
              <a:rPr dirty="0" err="1"/>
              <a:t>머리털은</a:t>
            </a:r>
            <a:r>
              <a:rPr dirty="0"/>
              <a:t> </a:t>
            </a:r>
            <a:r>
              <a:rPr dirty="0" err="1"/>
              <a:t>독수리</a:t>
            </a:r>
            <a:r>
              <a:rPr dirty="0"/>
              <a:t> </a:t>
            </a:r>
            <a:r>
              <a:rPr dirty="0" err="1"/>
              <a:t>깃털처럼</a:t>
            </a:r>
            <a:r>
              <a:rPr dirty="0"/>
              <a:t> </a:t>
            </a:r>
            <a:r>
              <a:rPr dirty="0" err="1"/>
              <a:t>길었으며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손톱은</a:t>
            </a:r>
            <a:r>
              <a:rPr dirty="0"/>
              <a:t> 새 </a:t>
            </a:r>
            <a:r>
              <a:rPr dirty="0" err="1"/>
              <a:t>발톱처럼</a:t>
            </a:r>
            <a:r>
              <a:rPr dirty="0"/>
              <a:t> </a:t>
            </a:r>
            <a:r>
              <a:rPr dirty="0" err="1"/>
              <a:t>자라났습니다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01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what had been said about Nebuchadnezzar was fulfilled.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driven away from people and ate grass like cattle.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body was drenched with the dew of heaven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his hair grew like the feathers of an eagle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nails like the claws of a bird.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“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나 </a:t>
            </a:r>
            <a:r>
              <a:rPr dirty="0" err="1"/>
              <a:t>느부갓네살은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우러러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제정신이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감사하고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찬양하고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드렸다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다스리심은</a:t>
            </a:r>
            <a:r>
              <a:rPr dirty="0"/>
              <a:t> </a:t>
            </a:r>
            <a:r>
              <a:rPr dirty="0" err="1"/>
              <a:t>영원할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404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that time, I, Nebuchadnezzar, raised my eyes toward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sanity was restored. Then I praised the Most High;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honored and glorified him who lives forever. His dominion is an eternal dominion;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kingdom endures from generation to generation.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14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행하신다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막을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‘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?’고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5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peoples of the earth are regarded as nothing.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as he pleases with the powers of heaven and the peoples of the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can hold back his hand or say to him: "What have you done?"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제정신이</a:t>
            </a:r>
            <a:r>
              <a:rPr dirty="0"/>
              <a:t> 든 </a:t>
            </a: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순간</a:t>
            </a:r>
            <a:r>
              <a:rPr dirty="0"/>
              <a:t> 내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명예와</a:t>
            </a:r>
            <a:r>
              <a:rPr dirty="0"/>
              <a:t> </a:t>
            </a:r>
            <a:r>
              <a:rPr dirty="0" err="1"/>
              <a:t>위엄과</a:t>
            </a:r>
            <a:r>
              <a:rPr dirty="0"/>
              <a:t> </a:t>
            </a:r>
            <a:r>
              <a:rPr dirty="0" err="1"/>
              <a:t>권력이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회복됐다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보좌관들과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찾아왔고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회복하게</a:t>
            </a:r>
            <a:r>
              <a:rPr dirty="0"/>
              <a:t> </a:t>
            </a:r>
            <a:r>
              <a:rPr dirty="0" err="1"/>
              <a:t>됐으며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큰 </a:t>
            </a:r>
            <a:r>
              <a:rPr dirty="0" err="1"/>
              <a:t>권력이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더해졌다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same time that my sanity was restored,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honor and splendor were returned to me for the glory of my kingdom.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advisers and nobles sought me out, and I was restored to my throne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even greater than before.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이제</a:t>
            </a:r>
            <a:r>
              <a:rPr dirty="0"/>
              <a:t> 나 </a:t>
            </a:r>
            <a:r>
              <a:rPr dirty="0" err="1"/>
              <a:t>느부갓네살은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찬양하고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돌려드리며</a:t>
            </a:r>
            <a:r>
              <a:rPr dirty="0"/>
              <a:t> </a:t>
            </a:r>
            <a:r>
              <a:rPr dirty="0" err="1"/>
              <a:t>존경한다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진실하고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행하시는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의롭다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언제든지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높여서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낮추실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I, Nebuchadnezzar, praise and exalt and glorify the King of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everything he does is right and all his ways are just.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walk in pride he is able to humble.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 느부갓네살이 집에서 편히 쉬며 궁궐에서 잘 지내고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I, Nebuchadnezzar, was at home in my palace, contented and prosperous.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꾸고</a:t>
            </a:r>
            <a:r>
              <a:rPr dirty="0"/>
              <a:t> 그 꿈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싸였다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생각하던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떠오른</a:t>
            </a:r>
            <a:r>
              <a:rPr dirty="0"/>
              <a:t> </a:t>
            </a:r>
            <a:r>
              <a:rPr dirty="0" err="1"/>
              <a:t>환상으로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답답하고</a:t>
            </a:r>
            <a:r>
              <a:rPr dirty="0"/>
              <a:t> </a:t>
            </a:r>
            <a:r>
              <a:rPr dirty="0" err="1"/>
              <a:t>불편했다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a dream that made me afraid. As I was lying in my bed,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images and visions that passed through my mind terrified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그래서 나는 그 꿈의 뜻을 알기 위해 바벨론의 모든 지혜자를 내 앞에 부르라고 명령했다.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9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commanded that all the wise men of Babylon be brought before me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interpret the dream for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26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마법사</a:t>
            </a:r>
            <a:r>
              <a:rPr dirty="0"/>
              <a:t>, </a:t>
            </a:r>
            <a:r>
              <a:rPr dirty="0" err="1"/>
              <a:t>주술사</a:t>
            </a:r>
            <a:r>
              <a:rPr dirty="0"/>
              <a:t>, </a:t>
            </a:r>
            <a:r>
              <a:rPr dirty="0" err="1"/>
              <a:t>점성술사</a:t>
            </a:r>
            <a:r>
              <a:rPr dirty="0"/>
              <a:t>, </a:t>
            </a:r>
            <a:r>
              <a:rPr dirty="0" err="1"/>
              <a:t>점쟁이가</a:t>
            </a:r>
            <a:r>
              <a:rPr dirty="0"/>
              <a:t> </a:t>
            </a:r>
            <a:r>
              <a:rPr dirty="0" err="1"/>
              <a:t>불려왔는데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풀지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1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magicians, enchanters, astrologers and diviners came,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told them the dream, but they could not interpret it for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내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벨드사살이라고</a:t>
            </a:r>
            <a:r>
              <a:rPr dirty="0"/>
              <a:t> </a:t>
            </a:r>
            <a:r>
              <a:rPr dirty="0" err="1"/>
              <a:t>불렸다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0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Daniel came into my presence and I told him the dream.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 is called Belteshazzar, after the name of my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spirit of the holy gods is in him.)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‘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마법사</a:t>
            </a:r>
            <a:r>
              <a:rPr dirty="0"/>
              <a:t> </a:t>
            </a:r>
            <a:r>
              <a:rPr dirty="0" err="1"/>
              <a:t>벨드사살아</a:t>
            </a:r>
            <a:r>
              <a:rPr dirty="0"/>
              <a:t>, 네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비밀이라도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꿈에서</a:t>
            </a:r>
            <a:r>
              <a:rPr dirty="0"/>
              <a:t> 본 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풀어서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9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"Belteshazzar, chief of the magicians,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that the spirit of the holy gods is in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mystery is too difficult for you. Here is my dream; interpret it for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2569</Words>
  <Application>Microsoft Office PowerPoint</Application>
  <PresentationFormat>와이드스크린</PresentationFormat>
  <Paragraphs>238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2022-09-07T23:46:18Z</dcterms:modified>
</cp:coreProperties>
</file>