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벨사살 왕이 신하들 1,000명을 위해 큰 잔치를 열고 그 1,000명 앞에서 술을 마셨습니다.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28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Belshazzar gave a great banquet for a thousand of his nobles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drank wine with them.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귀족들의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잔치가</a:t>
            </a:r>
            <a:r>
              <a:rPr dirty="0"/>
              <a:t> </a:t>
            </a:r>
            <a:r>
              <a:rPr dirty="0" err="1"/>
              <a:t>벌어진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들어와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만수무강하소서</a:t>
            </a:r>
            <a:r>
              <a:rPr dirty="0"/>
              <a:t>!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r>
              <a:rPr dirty="0" err="1"/>
              <a:t>걱정할</a:t>
            </a:r>
            <a:r>
              <a:rPr dirty="0"/>
              <a:t> 것 </a:t>
            </a:r>
            <a:r>
              <a:rPr dirty="0" err="1"/>
              <a:t>없습니다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08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queen, hearing the voices of the king and his nobles,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into the banquet hall. "O king, live forever!"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said. "Don't be alarmed! Don't look so pale!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087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신들의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왕이던</a:t>
            </a:r>
            <a:r>
              <a:rPr dirty="0"/>
              <a:t> </a:t>
            </a:r>
            <a:r>
              <a:rPr dirty="0" err="1"/>
              <a:t>시절에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신들의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똑똑함과</a:t>
            </a:r>
            <a:r>
              <a:rPr dirty="0"/>
              <a:t> </a:t>
            </a:r>
            <a:r>
              <a:rPr dirty="0" err="1"/>
              <a:t>통찰력과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알려진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아버지이신</a:t>
            </a:r>
            <a:r>
              <a:rPr dirty="0"/>
              <a:t> 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그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마법사</a:t>
            </a:r>
            <a:r>
              <a:rPr dirty="0"/>
              <a:t>, </a:t>
            </a:r>
            <a:r>
              <a:rPr dirty="0" err="1"/>
              <a:t>주술사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점성술사</a:t>
            </a:r>
            <a:r>
              <a:rPr dirty="0"/>
              <a:t>, </a:t>
            </a:r>
            <a:r>
              <a:rPr dirty="0" err="1"/>
              <a:t>점쟁이들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으뜸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세우셨습니다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379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a man in your kingdom who has the spirit of the holy gods in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time of your father he was found to have insight and intelligence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wisdom like that of the gods. King Nebuchadnezzar your father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father the king, I say -- appointed him chief of the magicians,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enchanters, astrologers and diviners.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부왕께서는</a:t>
            </a:r>
            <a:r>
              <a:rPr dirty="0"/>
              <a:t> 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다니엘을</a:t>
            </a:r>
            <a:r>
              <a:rPr dirty="0"/>
              <a:t> </a:t>
            </a:r>
            <a:r>
              <a:rPr dirty="0" err="1"/>
              <a:t>벨드사살이라고</a:t>
            </a:r>
            <a:r>
              <a:rPr dirty="0"/>
              <a:t> </a:t>
            </a:r>
            <a:r>
              <a:rPr dirty="0" err="1"/>
              <a:t>부르셨습니다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영과</a:t>
            </a:r>
            <a:r>
              <a:rPr dirty="0"/>
              <a:t> </a:t>
            </a:r>
            <a:r>
              <a:rPr dirty="0" err="1"/>
              <a:t>지식과</a:t>
            </a:r>
            <a:r>
              <a:rPr dirty="0"/>
              <a:t> </a:t>
            </a:r>
            <a:r>
              <a:rPr dirty="0" err="1"/>
              <a:t>분별력을</a:t>
            </a:r>
            <a:r>
              <a:rPr dirty="0"/>
              <a:t> </a:t>
            </a:r>
            <a:r>
              <a:rPr dirty="0" err="1"/>
              <a:t>가져서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풀고</a:t>
            </a:r>
            <a:r>
              <a:rPr dirty="0"/>
              <a:t> </a:t>
            </a:r>
            <a:r>
              <a:rPr dirty="0" err="1"/>
              <a:t>숨겨진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밝히고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해결하는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다니엘을</a:t>
            </a:r>
            <a:r>
              <a:rPr dirty="0"/>
              <a:t> </a:t>
            </a:r>
            <a:r>
              <a:rPr dirty="0" err="1"/>
              <a:t>부르십시오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그 </a:t>
            </a:r>
            <a:r>
              <a:rPr dirty="0" err="1"/>
              <a:t>글의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줄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368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man Daniel, whom the king called Belteshazzar, was found to have a keen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mind and knowledge and understanding, and also the ability to interpret dreams,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explain riddles and solve difficult problems. Call for Daniel,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tell you what the writing means."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다니엘이</a:t>
            </a:r>
            <a:r>
              <a:rPr dirty="0"/>
              <a:t> 왕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불려갔습니다</a:t>
            </a:r>
            <a:r>
              <a:rPr dirty="0"/>
              <a:t>.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다니엘에게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부왕께서</a:t>
            </a:r>
            <a:r>
              <a:rPr dirty="0"/>
              <a:t> </a:t>
            </a:r>
            <a:r>
              <a:rPr dirty="0" err="1"/>
              <a:t>유다에서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잡아온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다니엘이냐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72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Daniel was brought before the king, and the king said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"Are you Daniel, one of the exiles my father the king brought from Judah?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네게는 신들의 영이 있고 똑똑함과 통찰력과 뛰어난 지혜가 있다고 하더구나.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2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heard that the spirit of the gods is in you and that you have insight,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intelligence and outstanding wisdom.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지혜자들과</a:t>
            </a:r>
            <a:r>
              <a:rPr dirty="0"/>
              <a:t> </a:t>
            </a:r>
            <a:r>
              <a:rPr dirty="0" err="1"/>
              <a:t>주술사들을</a:t>
            </a:r>
            <a:r>
              <a:rPr dirty="0"/>
              <a:t> </a:t>
            </a:r>
            <a:r>
              <a:rPr dirty="0" err="1"/>
              <a:t>불러서</a:t>
            </a:r>
            <a:r>
              <a:rPr dirty="0"/>
              <a:t> 이 </a:t>
            </a:r>
            <a:r>
              <a:rPr dirty="0" err="1"/>
              <a:t>글을</a:t>
            </a:r>
            <a:r>
              <a:rPr dirty="0"/>
              <a:t> </a:t>
            </a:r>
            <a:r>
              <a:rPr dirty="0" err="1"/>
              <a:t>읽고</a:t>
            </a:r>
            <a:r>
              <a:rPr dirty="0"/>
              <a:t> 그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말하라고</a:t>
            </a:r>
            <a:r>
              <a:rPr dirty="0"/>
              <a:t> </a:t>
            </a:r>
            <a:r>
              <a:rPr dirty="0" err="1"/>
              <a:t>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그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해석하지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5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wise men and enchanters were brought before me to read this writing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tell me what it means, but they could not explain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41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알아내고</a:t>
            </a:r>
            <a:r>
              <a:rPr dirty="0"/>
              <a:t> </a:t>
            </a: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푸는</a:t>
            </a:r>
            <a:r>
              <a:rPr dirty="0"/>
              <a:t> 데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이 </a:t>
            </a:r>
            <a:r>
              <a:rPr dirty="0" err="1"/>
              <a:t>글을</a:t>
            </a:r>
            <a:r>
              <a:rPr dirty="0"/>
              <a:t> </a:t>
            </a:r>
            <a:r>
              <a:rPr dirty="0" err="1"/>
              <a:t>읽고</a:t>
            </a:r>
            <a:r>
              <a:rPr dirty="0"/>
              <a:t> 그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금목걸이를</a:t>
            </a:r>
            <a:r>
              <a:rPr dirty="0"/>
              <a:t> </a:t>
            </a:r>
            <a:r>
              <a:rPr dirty="0" err="1"/>
              <a:t>두를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이 </a:t>
            </a:r>
            <a:r>
              <a:rPr dirty="0" err="1"/>
              <a:t>나라에서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벼슬자리에</a:t>
            </a:r>
            <a:r>
              <a:rPr dirty="0"/>
              <a:t> </a:t>
            </a:r>
            <a:r>
              <a:rPr dirty="0" err="1"/>
              <a:t>오를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371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have heard that you are able to give interpretations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solve difficult problems. If you can read this writing and tell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it means, you will be clothed in purple and have a gold chain placed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around your neck, and you will be made the third highest ruler in the kingdom."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40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다니엘이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선물은</a:t>
            </a:r>
            <a:r>
              <a:rPr dirty="0"/>
              <a:t> </a:t>
            </a:r>
            <a:r>
              <a:rPr dirty="0" err="1"/>
              <a:t>거두시고</a:t>
            </a:r>
            <a:r>
              <a:rPr dirty="0"/>
              <a:t> </a:t>
            </a:r>
            <a:r>
              <a:rPr dirty="0" err="1"/>
              <a:t>상은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사람에게나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어쨌든지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나타난</a:t>
            </a:r>
            <a:r>
              <a:rPr dirty="0"/>
              <a:t> 이 </a:t>
            </a:r>
            <a:r>
              <a:rPr dirty="0" err="1"/>
              <a:t>글을</a:t>
            </a:r>
            <a:r>
              <a:rPr dirty="0"/>
              <a:t> </a:t>
            </a:r>
            <a:r>
              <a:rPr dirty="0" err="1"/>
              <a:t>읽고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그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0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Daniel answered the king, "You may keep your gifts for yourself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give your rewards to someone else.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Nevertheless, I will read the writing for the king and tell him what it means.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느부갓네살에게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큰 </a:t>
            </a:r>
            <a:r>
              <a:rPr dirty="0" err="1"/>
              <a:t>권력과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위엄을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9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king, the Most High God gave your father Nebuchadnezzar sovereignty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greatness and glory and splendor.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큰 </a:t>
            </a:r>
            <a:r>
              <a:rPr dirty="0" err="1"/>
              <a:t>권력으로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민족과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각기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언어를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그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떨고</a:t>
            </a:r>
            <a:r>
              <a:rPr dirty="0"/>
              <a:t> </a:t>
            </a:r>
            <a:r>
              <a:rPr dirty="0" err="1"/>
              <a:t>두려워했습니다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살리고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살리며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명예를</a:t>
            </a:r>
            <a:r>
              <a:rPr dirty="0"/>
              <a:t> </a:t>
            </a:r>
            <a:r>
              <a:rPr dirty="0" err="1"/>
              <a:t>높이고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높이고</a:t>
            </a:r>
            <a:r>
              <a:rPr dirty="0"/>
              <a:t> </a:t>
            </a:r>
            <a:r>
              <a:rPr dirty="0" err="1"/>
              <a:t>낮추고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낮추었습니다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527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high position he gave him, all the peoples and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men of every language dreaded and feared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the king wanted to put to death, he put to death;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he wanted to spare, he spared; those he wanted to promote,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promoted; and those he wanted to humble, he humbled.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벨사살이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마시다가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금 </a:t>
            </a:r>
            <a:r>
              <a:rPr dirty="0" err="1"/>
              <a:t>그릇과</a:t>
            </a:r>
            <a:r>
              <a:rPr dirty="0"/>
              <a:t> 은 </a:t>
            </a:r>
            <a:r>
              <a:rPr dirty="0" err="1"/>
              <a:t>그릇을</a:t>
            </a:r>
            <a:r>
              <a:rPr dirty="0"/>
              <a:t> </a:t>
            </a:r>
            <a:r>
              <a:rPr dirty="0" err="1"/>
              <a:t>가져오라고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왕비들과</a:t>
            </a:r>
            <a:r>
              <a:rPr dirty="0"/>
              <a:t> </a:t>
            </a:r>
            <a:r>
              <a:rPr dirty="0" err="1"/>
              <a:t>후궁들과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마시기</a:t>
            </a:r>
            <a:r>
              <a:rPr dirty="0"/>
              <a:t> </a:t>
            </a:r>
            <a:r>
              <a:rPr dirty="0" err="1"/>
              <a:t>위해서였습니다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7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Belshazzar was drinking his wine, he gave orders to bring in the gold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silver goblets that Nebuchadnezzar his father had taken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temple in Jerusalem, so that the king and his nobles,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wives and his concubines might drink from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높아지고</a:t>
            </a:r>
            <a:r>
              <a:rPr dirty="0"/>
              <a:t> </a:t>
            </a:r>
            <a:r>
              <a:rPr dirty="0" err="1"/>
              <a:t>고집을</a:t>
            </a:r>
            <a:r>
              <a:rPr dirty="0"/>
              <a:t> </a:t>
            </a:r>
            <a:r>
              <a:rPr dirty="0" err="1"/>
              <a:t>부리며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생각대로만</a:t>
            </a:r>
            <a:r>
              <a:rPr dirty="0"/>
              <a:t> </a:t>
            </a:r>
            <a:r>
              <a:rPr dirty="0" err="1"/>
              <a:t>행동해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왕위에서</a:t>
            </a:r>
            <a:r>
              <a:rPr dirty="0"/>
              <a:t> </a:t>
            </a:r>
            <a:r>
              <a:rPr dirty="0" err="1"/>
              <a:t>쫓겨나</a:t>
            </a:r>
            <a:r>
              <a:rPr dirty="0"/>
              <a:t> 그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빼앗겼습니다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59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his heart became arrogant and hardened with pride,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deposed from his royal throne and stripped of his glory.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쫓겨나서</a:t>
            </a:r>
            <a:r>
              <a:rPr dirty="0"/>
              <a:t> 그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들짐승같이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들나귀와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소처럼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먹었으며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몸은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이슬에</a:t>
            </a:r>
            <a:r>
              <a:rPr dirty="0"/>
              <a:t> </a:t>
            </a:r>
            <a:r>
              <a:rPr dirty="0" err="1"/>
              <a:t>젖었습니다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나서야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다스리시고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원하시는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그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세우신다는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41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driven away from people and given the mind of an animal;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lived with the wild donkeys and ate grass like cattle;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body was drenched with the dew of heaven,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he acknowledged that the Most High God is sovereign over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kingdoms of men and sets over them anyone he wishes.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벨사살이여, 왕은 그의 아들로서 이 모든 것을 알면서도 마음을 낮추지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6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 his son, O Belshazzar, have not humbled yourself,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knew all this.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주인을</a:t>
            </a:r>
            <a:r>
              <a:rPr dirty="0"/>
              <a:t> </a:t>
            </a:r>
            <a:r>
              <a:rPr dirty="0" err="1"/>
              <a:t>거역하고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높였습니다</a:t>
            </a:r>
            <a:r>
              <a:rPr dirty="0"/>
              <a:t>.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그릇들을</a:t>
            </a:r>
            <a:r>
              <a:rPr dirty="0"/>
              <a:t> 왕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가져오게</a:t>
            </a:r>
            <a:r>
              <a:rPr dirty="0"/>
              <a:t> 해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왕비들과</a:t>
            </a:r>
            <a:r>
              <a:rPr dirty="0"/>
              <a:t> </a:t>
            </a:r>
            <a:r>
              <a:rPr dirty="0" err="1"/>
              <a:t>후궁들이</a:t>
            </a:r>
            <a:r>
              <a:rPr dirty="0"/>
              <a:t> 다 </a:t>
            </a:r>
            <a:r>
              <a:rPr dirty="0" err="1"/>
              <a:t>그것으로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마셨습니다</a:t>
            </a:r>
            <a:r>
              <a:rPr dirty="0"/>
              <a:t>.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은, 금, </a:t>
            </a:r>
            <a:r>
              <a:rPr dirty="0" err="1"/>
              <a:t>청동</a:t>
            </a:r>
            <a:r>
              <a:rPr dirty="0"/>
              <a:t>, 쇠, </a:t>
            </a:r>
            <a:r>
              <a:rPr dirty="0" err="1"/>
              <a:t>나무</a:t>
            </a:r>
            <a:r>
              <a:rPr dirty="0"/>
              <a:t>, </a:t>
            </a:r>
            <a:r>
              <a:rPr dirty="0" err="1"/>
              <a:t>돌로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신들</a:t>
            </a:r>
            <a:r>
              <a:rPr dirty="0"/>
              <a:t>, 곧 </a:t>
            </a:r>
            <a:r>
              <a:rPr dirty="0" err="1"/>
              <a:t>보지도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듣지도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알지도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찬양했습니다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갈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이끄시는</a:t>
            </a:r>
            <a:r>
              <a:rPr dirty="0"/>
              <a:t> </a:t>
            </a:r>
            <a:r>
              <a:rPr dirty="0" err="1"/>
              <a:t>하나님께는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돌리지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4651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you have set yourself up against the Lord of heaven.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had the goblets from his temple brought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and your nobles, your wives and your concubines drank wine from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praised the gods of silver and gold, of bronze, iron, wood and stone,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cannot see or hear or understand. But you did not honor the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who holds in his hand your life and all your ways.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그러므로 하나님께서 이 손가락을 보내서 이 글을 쓰셨습니다.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 he sent the hand that wrote the inscription.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여기 새겨진 글씨는 이렇습니다. 메네 메네 테켈 그리고 파르신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"This is the inscription that was written: MENE, MENE, TEKEL, PARSIN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이 </a:t>
            </a:r>
            <a:r>
              <a:rPr dirty="0" err="1"/>
              <a:t>말의</a:t>
            </a:r>
            <a:r>
              <a:rPr dirty="0"/>
              <a:t> </a:t>
            </a:r>
            <a:r>
              <a:rPr dirty="0" err="1"/>
              <a:t>뜻은</a:t>
            </a:r>
            <a:r>
              <a:rPr dirty="0"/>
              <a:t> </a:t>
            </a:r>
            <a:r>
              <a:rPr dirty="0" err="1"/>
              <a:t>이렇습니다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메네는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시간을</a:t>
            </a:r>
            <a:r>
              <a:rPr dirty="0"/>
              <a:t> </a:t>
            </a:r>
            <a:r>
              <a:rPr dirty="0" err="1"/>
              <a:t>재어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</a:t>
            </a:r>
            <a:r>
              <a:rPr dirty="0" err="1"/>
              <a:t>났다는</a:t>
            </a:r>
            <a:r>
              <a:rPr dirty="0"/>
              <a:t> </a:t>
            </a:r>
            <a:r>
              <a:rPr dirty="0" err="1"/>
              <a:t>뜻이고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33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these words mean: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Mene</a:t>
            </a:r>
            <a:r>
              <a:rPr dirty="0"/>
              <a:t>: God has numbered the days of your reign and brought it to an end.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테켈은 왕을 저울에 달아 보니 무게가 모자란다는 뜻이고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Tekel: You have been weighed on the scales and found wanting.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페레스는 왕의 나라가 나뉘어 메대와 페르시아 사람에게 넘어갔다는 뜻입니다.”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Peres: Your kingdom is divided and given to the Medes and Persians."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벨사살은</a:t>
            </a:r>
            <a:r>
              <a:rPr dirty="0"/>
              <a:t> </a:t>
            </a:r>
            <a:r>
              <a:rPr dirty="0" err="1"/>
              <a:t>다니엘에게</a:t>
            </a:r>
            <a:r>
              <a:rPr dirty="0"/>
              <a:t> </a:t>
            </a: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입히고</a:t>
            </a:r>
            <a:r>
              <a:rPr dirty="0"/>
              <a:t>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금목걸이를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다니엘이</a:t>
            </a:r>
            <a:r>
              <a:rPr dirty="0"/>
              <a:t> 그 </a:t>
            </a:r>
            <a:r>
              <a:rPr dirty="0" err="1"/>
              <a:t>나라에서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벼슬자리에</a:t>
            </a:r>
            <a:r>
              <a:rPr dirty="0"/>
              <a:t> </a:t>
            </a:r>
            <a:r>
              <a:rPr dirty="0" err="1"/>
              <a:t>올랐다고</a:t>
            </a:r>
            <a:r>
              <a:rPr dirty="0"/>
              <a:t> </a:t>
            </a:r>
            <a:r>
              <a:rPr dirty="0" err="1"/>
              <a:t>선포했습니다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3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at Belshazzar's command, Daniel was clothed in purple,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gold chain was placed around his neck,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was proclaimed the third highest ruler in the kingdom.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온 금 </a:t>
            </a:r>
            <a:r>
              <a:rPr dirty="0" err="1"/>
              <a:t>그릇을</a:t>
            </a:r>
            <a:r>
              <a:rPr dirty="0"/>
              <a:t> </a:t>
            </a:r>
            <a:r>
              <a:rPr dirty="0" err="1"/>
              <a:t>가져</a:t>
            </a:r>
            <a:r>
              <a:rPr dirty="0"/>
              <a:t> </a:t>
            </a:r>
            <a:r>
              <a:rPr dirty="0" err="1"/>
              <a:t>오자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왕비들과</a:t>
            </a:r>
            <a:r>
              <a:rPr dirty="0"/>
              <a:t> </a:t>
            </a:r>
            <a:r>
              <a:rPr dirty="0" err="1"/>
              <a:t>후궁들은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마셨습니다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7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brought in the gold goblets that had been taken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temple of God in Jerusalem, and the king and his nobles,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wives and his concubines drank from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바로 그날 밤 바벨론 왕 벨사살은 죽임을 당했습니다.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very night Belshazzar, king of the Babylonians, was slain,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메대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다리오가</a:t>
            </a:r>
            <a:r>
              <a:rPr dirty="0"/>
              <a:t> 그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차지하고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다리오의</a:t>
            </a:r>
            <a:r>
              <a:rPr dirty="0"/>
              <a:t> </a:t>
            </a:r>
            <a:r>
              <a:rPr dirty="0" err="1"/>
              <a:t>나이는</a:t>
            </a:r>
            <a:r>
              <a:rPr dirty="0"/>
              <a:t> 62세였습니다.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Darius the Mede took over the kingdom, at the age of sixty-two.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그들은 술을 마시면서 금, 은, 쇠, 청동, 나무, 돌로 만든 신들을 찬양했습니다.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0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drank the wine, they praised the gods of gold and silver,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bronze, iron, wood and stone.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손가락이</a:t>
            </a:r>
            <a:r>
              <a:rPr dirty="0"/>
              <a:t> </a:t>
            </a:r>
            <a:r>
              <a:rPr dirty="0" err="1"/>
              <a:t>나타나서</a:t>
            </a:r>
            <a:r>
              <a:rPr dirty="0"/>
              <a:t> </a:t>
            </a: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촛대</a:t>
            </a:r>
            <a:r>
              <a:rPr dirty="0"/>
              <a:t> </a:t>
            </a:r>
            <a:r>
              <a:rPr dirty="0" err="1"/>
              <a:t>맞은편</a:t>
            </a:r>
            <a:r>
              <a:rPr dirty="0"/>
              <a:t> </a:t>
            </a:r>
            <a:r>
              <a:rPr dirty="0" err="1"/>
              <a:t>석고로</a:t>
            </a:r>
            <a:r>
              <a:rPr dirty="0"/>
              <a:t> 된 흰 </a:t>
            </a:r>
            <a:r>
              <a:rPr dirty="0" err="1"/>
              <a:t>벽에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글을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 </a:t>
            </a:r>
            <a:r>
              <a:rPr dirty="0" err="1"/>
              <a:t>왕은</a:t>
            </a:r>
            <a:r>
              <a:rPr dirty="0"/>
              <a:t> 그 </a:t>
            </a:r>
            <a:r>
              <a:rPr dirty="0" err="1"/>
              <a:t>손가락이</a:t>
            </a:r>
            <a:r>
              <a:rPr dirty="0"/>
              <a:t> </a:t>
            </a:r>
            <a:r>
              <a:rPr dirty="0" err="1"/>
              <a:t>글쓰는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똑똑히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43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Suddenly the fingers of a human hand appeared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wrote on the plaster of the wall, near the lampstand in the royal palace.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watched the hand as it wrote.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04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즐거워하던</a:t>
            </a:r>
            <a:r>
              <a:rPr dirty="0"/>
              <a:t> </a:t>
            </a:r>
            <a:r>
              <a:rPr dirty="0" err="1"/>
              <a:t>얼굴색이</a:t>
            </a:r>
            <a:r>
              <a:rPr dirty="0"/>
              <a:t> </a:t>
            </a:r>
            <a:r>
              <a:rPr dirty="0" err="1"/>
              <a:t>창백해지고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두렵고</a:t>
            </a:r>
            <a:r>
              <a:rPr dirty="0"/>
              <a:t> </a:t>
            </a:r>
            <a:r>
              <a:rPr dirty="0" err="1"/>
              <a:t>고통스러웠으며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다리에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빠져</a:t>
            </a:r>
            <a:r>
              <a:rPr dirty="0"/>
              <a:t> </a:t>
            </a:r>
            <a:r>
              <a:rPr dirty="0" err="1"/>
              <a:t>후들거리고</a:t>
            </a:r>
            <a:r>
              <a:rPr dirty="0"/>
              <a:t> </a:t>
            </a:r>
            <a:r>
              <a:rPr dirty="0" err="1"/>
              <a:t>무릎이</a:t>
            </a:r>
            <a:r>
              <a:rPr dirty="0"/>
              <a:t> </a:t>
            </a:r>
            <a:r>
              <a:rPr dirty="0" err="1"/>
              <a:t>부딪히도록</a:t>
            </a:r>
            <a:r>
              <a:rPr dirty="0"/>
              <a:t> </a:t>
            </a:r>
            <a:r>
              <a:rPr dirty="0" err="1"/>
              <a:t>벌벌</a:t>
            </a:r>
            <a:r>
              <a:rPr dirty="0"/>
              <a:t> </a:t>
            </a:r>
            <a:r>
              <a:rPr dirty="0" err="1"/>
              <a:t>떨었습니다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41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face turned pale and he was so frightened that his knees knocked together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legs gave way.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02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왕은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마법사와</a:t>
            </a:r>
            <a:r>
              <a:rPr dirty="0"/>
              <a:t> </a:t>
            </a:r>
            <a:r>
              <a:rPr dirty="0" err="1"/>
              <a:t>주술사와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점성술사와</a:t>
            </a:r>
            <a:r>
              <a:rPr dirty="0"/>
              <a:t> </a:t>
            </a:r>
            <a:r>
              <a:rPr dirty="0" err="1"/>
              <a:t>점쟁이들을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지혜자들에게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누구든지</a:t>
            </a:r>
            <a:r>
              <a:rPr dirty="0"/>
              <a:t> 이 </a:t>
            </a:r>
            <a:r>
              <a:rPr dirty="0" err="1"/>
              <a:t>글을</a:t>
            </a:r>
            <a:r>
              <a:rPr dirty="0"/>
              <a:t> </a:t>
            </a:r>
            <a:r>
              <a:rPr dirty="0" err="1"/>
              <a:t>읽고</a:t>
            </a:r>
            <a:r>
              <a:rPr dirty="0"/>
              <a:t> 그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금목걸이를</a:t>
            </a:r>
            <a:r>
              <a:rPr dirty="0"/>
              <a:t> </a:t>
            </a:r>
            <a:r>
              <a:rPr dirty="0" err="1"/>
              <a:t>달게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또한</a:t>
            </a:r>
            <a:r>
              <a:rPr dirty="0"/>
              <a:t> 이 </a:t>
            </a:r>
            <a:r>
              <a:rPr dirty="0" err="1"/>
              <a:t>나라에서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782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called out for the enchanters, astrologers and diviners to be brought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 to these wise men of Babylon, "Whoever reads this writing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tells me what it means will be clothed in purple and have a gold chain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placed around his neck, and he will be made the third highest ruler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kingdom."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왕궁의</a:t>
            </a:r>
            <a:r>
              <a:rPr dirty="0"/>
              <a:t> </a:t>
            </a:r>
            <a:r>
              <a:rPr dirty="0" err="1"/>
              <a:t>지혜자들이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들어왔습니다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글을</a:t>
            </a:r>
            <a:r>
              <a:rPr dirty="0"/>
              <a:t> </a:t>
            </a:r>
            <a:r>
              <a:rPr dirty="0" err="1"/>
              <a:t>읽지</a:t>
            </a:r>
            <a:r>
              <a:rPr dirty="0"/>
              <a:t> </a:t>
            </a:r>
            <a:r>
              <a:rPr dirty="0" err="1"/>
              <a:t>못했고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그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주지도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45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king's wise men came 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could not read the writing or tell the king what it meant.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벨사살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두렵고</a:t>
            </a:r>
            <a:r>
              <a:rPr dirty="0"/>
              <a:t> </a:t>
            </a:r>
            <a:r>
              <a:rPr dirty="0" err="1"/>
              <a:t>답답해</a:t>
            </a:r>
            <a:r>
              <a:rPr dirty="0"/>
              <a:t> </a:t>
            </a:r>
            <a:r>
              <a:rPr dirty="0" err="1"/>
              <a:t>얼굴색이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더 </a:t>
            </a:r>
            <a:r>
              <a:rPr dirty="0" err="1"/>
              <a:t>창백해졌습니다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귀족들도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놀랐습니다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58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King Belshazzar became even more terrified and his face grew more pale.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nobles were baffled.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1958</Words>
  <Application>Microsoft Office PowerPoint</Application>
  <PresentationFormat>와이드스크린</PresentationFormat>
  <Paragraphs>182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2022-09-07T23:57:44Z</dcterms:modified>
</cp:coreProperties>
</file>