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216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다리오는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생각한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온 </a:t>
            </a:r>
            <a:r>
              <a:rPr dirty="0" err="1"/>
              <a:t>나라에</a:t>
            </a:r>
            <a:r>
              <a:rPr dirty="0"/>
              <a:t> 120명의 </a:t>
            </a:r>
            <a:r>
              <a:rPr dirty="0" err="1"/>
              <a:t>지방</a:t>
            </a:r>
            <a:r>
              <a:rPr dirty="0"/>
              <a:t> </a:t>
            </a:r>
            <a:r>
              <a:rPr dirty="0" err="1"/>
              <a:t>장관을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다스리게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 pleased Darius to appoint 120 satraps to rule throughout the kingdom,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16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다니엘은</a:t>
            </a:r>
            <a:r>
              <a:rPr dirty="0"/>
              <a:t> </a:t>
            </a:r>
            <a:r>
              <a:rPr dirty="0" err="1"/>
              <a:t>명령문에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도장이</a:t>
            </a:r>
            <a:r>
              <a:rPr dirty="0"/>
              <a:t> </a:t>
            </a:r>
            <a:r>
              <a:rPr dirty="0" err="1"/>
              <a:t>찍힌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돌아갔습니다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그날도</a:t>
            </a:r>
            <a:r>
              <a:rPr dirty="0"/>
              <a:t> </a:t>
            </a:r>
            <a:r>
              <a:rPr dirty="0" err="1"/>
              <a:t>이전에</a:t>
            </a:r>
            <a:r>
              <a:rPr dirty="0"/>
              <a:t> </a:t>
            </a:r>
            <a:r>
              <a:rPr dirty="0" err="1"/>
              <a:t>하던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창문을</a:t>
            </a:r>
            <a:r>
              <a:rPr dirty="0"/>
              <a:t> </a:t>
            </a:r>
            <a:r>
              <a:rPr dirty="0" err="1"/>
              <a:t>열어</a:t>
            </a:r>
            <a:r>
              <a:rPr dirty="0"/>
              <a:t> 둔 </a:t>
            </a:r>
            <a:r>
              <a:rPr dirty="0" err="1"/>
              <a:t>다락방에서</a:t>
            </a:r>
            <a:r>
              <a:rPr dirty="0"/>
              <a:t>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하루</a:t>
            </a:r>
            <a:r>
              <a:rPr dirty="0"/>
              <a:t> 세 </a:t>
            </a:r>
            <a:r>
              <a:rPr dirty="0" err="1"/>
              <a:t>번씩</a:t>
            </a:r>
            <a:r>
              <a:rPr dirty="0"/>
              <a:t> </a:t>
            </a:r>
            <a:r>
              <a:rPr dirty="0" err="1"/>
              <a:t>무릎을</a:t>
            </a:r>
            <a:r>
              <a:rPr dirty="0"/>
              <a:t> </a:t>
            </a:r>
            <a:r>
              <a:rPr dirty="0" err="1"/>
              <a:t>꿇고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기도드리며</a:t>
            </a:r>
            <a:r>
              <a:rPr dirty="0"/>
              <a:t> </a:t>
            </a:r>
            <a:r>
              <a:rPr dirty="0" err="1"/>
              <a:t>감사를</a:t>
            </a:r>
            <a:r>
              <a:rPr dirty="0"/>
              <a:t> </a:t>
            </a:r>
            <a:r>
              <a:rPr dirty="0" err="1"/>
              <a:t>올렸습니다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20036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when Daniel learned that the decree had been published,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home to his upstairs room where the windows opened toward Jerusalem.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Three times a day he got down on his knees and prayed, giving thanks to his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just as he had done before.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사람들이 몰려와서 다니엘이 자기 하나님께 도움을 구하며 기도하는 것을 보았습니다.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89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these men went as a group and found Daniel praying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asking God for help.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5745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명령문에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왕이여</a:t>
            </a:r>
            <a:r>
              <a:rPr dirty="0"/>
              <a:t>,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명령문에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도장을</a:t>
            </a:r>
            <a:r>
              <a:rPr dirty="0"/>
              <a:t> </a:t>
            </a:r>
            <a:r>
              <a:rPr dirty="0" err="1"/>
              <a:t>찍어서</a:t>
            </a:r>
            <a:r>
              <a:rPr dirty="0"/>
              <a:t> </a:t>
            </a:r>
            <a:r>
              <a:rPr dirty="0" err="1"/>
              <a:t>이제부터</a:t>
            </a:r>
            <a:r>
              <a:rPr dirty="0"/>
              <a:t> 30일 </a:t>
            </a:r>
            <a:r>
              <a:rPr dirty="0" err="1"/>
              <a:t>동안</a:t>
            </a:r>
            <a:r>
              <a:rPr dirty="0"/>
              <a:t> 왕 </a:t>
            </a:r>
            <a:r>
              <a:rPr dirty="0" err="1"/>
              <a:t>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신이나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기도하는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누구든</a:t>
            </a:r>
            <a:r>
              <a:rPr dirty="0"/>
              <a:t> </a:t>
            </a:r>
            <a:r>
              <a:rPr dirty="0" err="1"/>
              <a:t>사자</a:t>
            </a:r>
            <a:r>
              <a:rPr dirty="0"/>
              <a:t> 굴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넣기로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않으셨습니까</a:t>
            </a:r>
            <a:r>
              <a:rPr dirty="0"/>
              <a:t>?”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“그 </a:t>
            </a:r>
            <a:r>
              <a:rPr dirty="0" err="1"/>
              <a:t>명령은</a:t>
            </a:r>
            <a:r>
              <a:rPr dirty="0"/>
              <a:t> </a:t>
            </a:r>
            <a:r>
              <a:rPr dirty="0" err="1"/>
              <a:t>내려졌다</a:t>
            </a:r>
            <a:r>
              <a:rPr dirty="0"/>
              <a:t>. 그 </a:t>
            </a:r>
            <a:r>
              <a:rPr dirty="0" err="1"/>
              <a:t>명령은</a:t>
            </a:r>
            <a:r>
              <a:rPr dirty="0"/>
              <a:t> </a:t>
            </a:r>
            <a:r>
              <a:rPr dirty="0" err="1"/>
              <a:t>메대와</a:t>
            </a:r>
            <a:r>
              <a:rPr dirty="0"/>
              <a:t> </a:t>
            </a:r>
            <a:r>
              <a:rPr dirty="0" err="1"/>
              <a:t>페르시아</a:t>
            </a:r>
            <a:r>
              <a:rPr dirty="0"/>
              <a:t> </a:t>
            </a:r>
            <a:r>
              <a:rPr dirty="0" err="1"/>
              <a:t>법에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고칠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2134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went to the king and spoke to him about his royal decree: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"Did you not publish a decree that during the next thirty days anyone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prays to any god or man except to you, O king, would be thrown into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lions' den?" The king answered, "The decree stands -- in accordance with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laws of the Medes and Persians, which cannot be repealed."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07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왕이여</a:t>
            </a:r>
            <a:r>
              <a:rPr dirty="0"/>
              <a:t>, </a:t>
            </a:r>
            <a:r>
              <a:rPr dirty="0" err="1"/>
              <a:t>사로잡혀</a:t>
            </a:r>
            <a:r>
              <a:rPr dirty="0"/>
              <a:t> 온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다니엘이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도장을</a:t>
            </a:r>
            <a:r>
              <a:rPr dirty="0"/>
              <a:t> </a:t>
            </a:r>
            <a:r>
              <a:rPr dirty="0" err="1"/>
              <a:t>찍은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지금도</a:t>
            </a:r>
            <a:r>
              <a:rPr dirty="0"/>
              <a:t> </a:t>
            </a:r>
            <a:r>
              <a:rPr dirty="0" err="1"/>
              <a:t>하루</a:t>
            </a:r>
            <a:r>
              <a:rPr dirty="0"/>
              <a:t> 세 </a:t>
            </a:r>
            <a:r>
              <a:rPr dirty="0" err="1"/>
              <a:t>번씩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기도하고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59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said to the king, "Daniel, who is one of the exiles from Judah,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pays no attention to you, O king, or to the decree you put in writing.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still prays three times a day."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왕은</a:t>
            </a:r>
            <a:r>
              <a:rPr dirty="0"/>
              <a:t> 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괴로웠습니다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다니엘을</a:t>
            </a:r>
            <a:r>
              <a:rPr dirty="0"/>
              <a:t> </a:t>
            </a:r>
            <a:r>
              <a:rPr dirty="0" err="1"/>
              <a:t>살리고</a:t>
            </a:r>
            <a:r>
              <a:rPr dirty="0"/>
              <a:t> </a:t>
            </a:r>
            <a:r>
              <a:rPr dirty="0" err="1"/>
              <a:t>싶어서</a:t>
            </a:r>
            <a:r>
              <a:rPr dirty="0"/>
              <a:t> 해 질 </a:t>
            </a:r>
            <a:r>
              <a:rPr dirty="0" err="1"/>
              <a:t>무렵까지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내려고</a:t>
            </a:r>
            <a:r>
              <a:rPr dirty="0"/>
              <a:t> 온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다했습니다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04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king heard this, he was greatly distressed;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was determined to rescue Daniel and made every effort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sundown to save him.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63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몰려와서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왕이여</a:t>
            </a:r>
            <a:r>
              <a:rPr dirty="0"/>
              <a:t>, </a:t>
            </a:r>
            <a:r>
              <a:rPr dirty="0" err="1"/>
              <a:t>메대와</a:t>
            </a:r>
            <a:r>
              <a:rPr dirty="0"/>
              <a:t> </a:t>
            </a:r>
            <a:r>
              <a:rPr dirty="0" err="1"/>
              <a:t>페르시아</a:t>
            </a:r>
            <a:r>
              <a:rPr dirty="0"/>
              <a:t> </a:t>
            </a:r>
            <a:r>
              <a:rPr dirty="0" err="1"/>
              <a:t>법에</a:t>
            </a:r>
            <a:r>
              <a:rPr dirty="0"/>
              <a:t> </a:t>
            </a:r>
            <a:r>
              <a:rPr dirty="0" err="1"/>
              <a:t>따르면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한 번 </a:t>
            </a:r>
            <a:r>
              <a:rPr dirty="0" err="1"/>
              <a:t>내린</a:t>
            </a:r>
            <a:r>
              <a:rPr dirty="0"/>
              <a:t> </a:t>
            </a:r>
            <a:r>
              <a:rPr dirty="0" err="1"/>
              <a:t>명령이나</a:t>
            </a:r>
            <a:r>
              <a:rPr dirty="0"/>
              <a:t> </a:t>
            </a:r>
            <a:r>
              <a:rPr dirty="0" err="1"/>
              <a:t>법은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고칠</a:t>
            </a:r>
            <a:r>
              <a:rPr dirty="0"/>
              <a:t> 수 </a:t>
            </a:r>
            <a:r>
              <a:rPr dirty="0" err="1"/>
              <a:t>없다는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기억하시기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30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men went as a group to the king and said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"Remember, O king, that according to the law of the Medes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Persians no decree or edict that the king issues can be changed."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다니엘을</a:t>
            </a:r>
            <a:r>
              <a:rPr dirty="0"/>
              <a:t> </a:t>
            </a:r>
            <a:r>
              <a:rPr dirty="0" err="1"/>
              <a:t>끌어다가</a:t>
            </a:r>
            <a:r>
              <a:rPr dirty="0"/>
              <a:t> </a:t>
            </a:r>
            <a:r>
              <a:rPr dirty="0" err="1"/>
              <a:t>사자</a:t>
            </a:r>
            <a:r>
              <a:rPr dirty="0"/>
              <a:t> 굴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넣으라고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다니엘에게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섬기고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네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구원하실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66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king gave the order, and they brought Daniel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threw him into the lions' den. The king said to Daniel,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"May your God, whom you serve continually, rescue you!"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굴려다가</a:t>
            </a:r>
            <a:r>
              <a:rPr dirty="0"/>
              <a:t> </a:t>
            </a:r>
            <a:r>
              <a:rPr dirty="0" err="1"/>
              <a:t>사자</a:t>
            </a:r>
            <a:r>
              <a:rPr dirty="0"/>
              <a:t> 굴 </a:t>
            </a:r>
            <a:r>
              <a:rPr dirty="0" err="1"/>
              <a:t>입구를</a:t>
            </a:r>
            <a:r>
              <a:rPr dirty="0"/>
              <a:t> </a:t>
            </a:r>
            <a:r>
              <a:rPr dirty="0" err="1"/>
              <a:t>막고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귀족들의</a:t>
            </a:r>
            <a:r>
              <a:rPr dirty="0"/>
              <a:t> </a:t>
            </a:r>
            <a:r>
              <a:rPr dirty="0" err="1"/>
              <a:t>도장을</a:t>
            </a:r>
            <a:r>
              <a:rPr dirty="0"/>
              <a:t> </a:t>
            </a:r>
            <a:r>
              <a:rPr dirty="0" err="1"/>
              <a:t>찍었습니다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다니엘에게</a:t>
            </a:r>
            <a:r>
              <a:rPr dirty="0"/>
              <a:t> </a:t>
            </a:r>
            <a:r>
              <a:rPr dirty="0" err="1"/>
              <a:t>내린</a:t>
            </a:r>
            <a:r>
              <a:rPr dirty="0"/>
              <a:t> </a:t>
            </a:r>
            <a:r>
              <a:rPr dirty="0" err="1"/>
              <a:t>처벌을</a:t>
            </a:r>
            <a:r>
              <a:rPr dirty="0"/>
              <a:t> </a:t>
            </a:r>
            <a:r>
              <a:rPr dirty="0" err="1"/>
              <a:t>바꾸지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하려는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569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stone was brought and placed over the mouth of the den,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king sealed it with his own signet ring and with the rings of his nobles,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Daniel's situation might not be changed.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왕궁으로</a:t>
            </a:r>
            <a:r>
              <a:rPr dirty="0"/>
              <a:t> </a:t>
            </a:r>
            <a:r>
              <a:rPr dirty="0" err="1"/>
              <a:t>돌아가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먹지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즐거운</a:t>
            </a:r>
            <a:r>
              <a:rPr dirty="0"/>
              <a:t> </a:t>
            </a:r>
            <a:r>
              <a:rPr dirty="0" err="1"/>
              <a:t>악기</a:t>
            </a:r>
            <a:r>
              <a:rPr dirty="0"/>
              <a:t> </a:t>
            </a:r>
            <a:r>
              <a:rPr dirty="0" err="1"/>
              <a:t>소리도</a:t>
            </a:r>
            <a:r>
              <a:rPr dirty="0"/>
              <a:t> </a:t>
            </a:r>
            <a:r>
              <a:rPr dirty="0" err="1"/>
              <a:t>그치게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밤새도록</a:t>
            </a:r>
            <a:r>
              <a:rPr dirty="0"/>
              <a:t> </a:t>
            </a:r>
            <a:r>
              <a:rPr dirty="0" err="1"/>
              <a:t>뜬눈으로</a:t>
            </a:r>
            <a:r>
              <a:rPr dirty="0"/>
              <a:t> </a:t>
            </a:r>
            <a:r>
              <a:rPr dirty="0" err="1"/>
              <a:t>지새웠습니다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287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king returned to his palace and spent the night without eating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without any entertainment being brought to him. And he could not sleep.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날이 새자마자 왕은 서둘러 사자 굴로 달려갔습니다.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the first light of dawn, the king got up and hurried to the lions' den.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또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세 </a:t>
            </a:r>
            <a:r>
              <a:rPr dirty="0" err="1"/>
              <a:t>명의</a:t>
            </a:r>
            <a:r>
              <a:rPr dirty="0"/>
              <a:t> </a:t>
            </a:r>
            <a:r>
              <a:rPr dirty="0" err="1"/>
              <a:t>총리를</a:t>
            </a:r>
            <a:r>
              <a:rPr dirty="0"/>
              <a:t> </a:t>
            </a:r>
            <a:r>
              <a:rPr dirty="0" err="1"/>
              <a:t>세웠는데</a:t>
            </a:r>
            <a:r>
              <a:rPr dirty="0"/>
              <a:t> 그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다니엘이었습니다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이렇게</a:t>
            </a:r>
            <a:r>
              <a:rPr dirty="0"/>
              <a:t> 한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지방</a:t>
            </a:r>
            <a:r>
              <a:rPr dirty="0"/>
              <a:t> </a:t>
            </a:r>
            <a:r>
              <a:rPr dirty="0" err="1"/>
              <a:t>장관들이</a:t>
            </a:r>
            <a:r>
              <a:rPr dirty="0"/>
              <a:t> </a:t>
            </a:r>
            <a:r>
              <a:rPr dirty="0" err="1"/>
              <a:t>총리에게</a:t>
            </a:r>
            <a:r>
              <a:rPr dirty="0"/>
              <a:t> </a:t>
            </a:r>
            <a:r>
              <a:rPr dirty="0" err="1"/>
              <a:t>보고하도록</a:t>
            </a:r>
            <a:r>
              <a:rPr dirty="0"/>
              <a:t> 해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피해가</a:t>
            </a:r>
            <a:r>
              <a:rPr dirty="0"/>
              <a:t> </a:t>
            </a:r>
            <a:r>
              <a:rPr dirty="0" err="1"/>
              <a:t>생기지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위해서였습니다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91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three administrators over them, one of whom was Daniel.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satraps were made accountable to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king might not suffer loss.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사자</a:t>
            </a:r>
            <a:r>
              <a:rPr dirty="0"/>
              <a:t> </a:t>
            </a:r>
            <a:r>
              <a:rPr dirty="0" err="1"/>
              <a:t>굴에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슬피</a:t>
            </a:r>
            <a:r>
              <a:rPr dirty="0"/>
              <a:t> </a:t>
            </a:r>
            <a:r>
              <a:rPr dirty="0" err="1"/>
              <a:t>울부짖으며</a:t>
            </a:r>
            <a:r>
              <a:rPr dirty="0"/>
              <a:t> </a:t>
            </a:r>
            <a:r>
              <a:rPr dirty="0" err="1"/>
              <a:t>다니엘을</a:t>
            </a:r>
            <a:r>
              <a:rPr dirty="0"/>
              <a:t> </a:t>
            </a:r>
            <a:r>
              <a:rPr dirty="0" err="1"/>
              <a:t>부르며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종 </a:t>
            </a:r>
            <a:r>
              <a:rPr dirty="0" err="1"/>
              <a:t>다니엘아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네 </a:t>
            </a:r>
            <a:r>
              <a:rPr dirty="0" err="1"/>
              <a:t>하나님께서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사자들로부터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주셨느냐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18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came near the den, he called to Daniel in an anguished voice,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"Daniel, servant of the living God, has your God, whom you serve continually,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been able to rescue you from the lions?"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다니엘이 왕에게 말했습니다. “왕이여, 만수무강하소서!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Daniel answered, "O king, live forever!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내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천사를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사자들의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막으셔서</a:t>
            </a:r>
            <a:r>
              <a:rPr dirty="0"/>
              <a:t> </a:t>
            </a:r>
            <a:r>
              <a:rPr dirty="0" err="1"/>
              <a:t>사자가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해치지</a:t>
            </a:r>
            <a:r>
              <a:rPr dirty="0"/>
              <a:t> </a:t>
            </a:r>
            <a:r>
              <a:rPr dirty="0" err="1"/>
              <a:t>못했습니다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없다는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분명하기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왕이여</a:t>
            </a:r>
            <a:r>
              <a:rPr dirty="0"/>
              <a:t>, 또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왕께도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894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God sent his angel, and he shut the mouths of the lions.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not hurt me, because I was found innocent in his sight.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have I ever done any wrong before you, O king."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기뻐하며</a:t>
            </a:r>
            <a:r>
              <a:rPr dirty="0"/>
              <a:t> </a:t>
            </a:r>
            <a:r>
              <a:rPr dirty="0" err="1"/>
              <a:t>다니엘을</a:t>
            </a:r>
            <a:r>
              <a:rPr dirty="0"/>
              <a:t> </a:t>
            </a:r>
            <a:r>
              <a:rPr dirty="0" err="1"/>
              <a:t>사자</a:t>
            </a:r>
            <a:r>
              <a:rPr dirty="0"/>
              <a:t> </a:t>
            </a:r>
            <a:r>
              <a:rPr dirty="0" err="1"/>
              <a:t>굴에서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올리라고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다니엘을</a:t>
            </a:r>
            <a:r>
              <a:rPr dirty="0"/>
              <a:t> </a:t>
            </a:r>
            <a:r>
              <a:rPr dirty="0" err="1"/>
              <a:t>사자</a:t>
            </a:r>
            <a:r>
              <a:rPr dirty="0"/>
              <a:t> 굴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꺼내</a:t>
            </a:r>
            <a:r>
              <a:rPr dirty="0"/>
              <a:t> </a:t>
            </a:r>
            <a:r>
              <a:rPr dirty="0" err="1"/>
              <a:t>살펴보니</a:t>
            </a:r>
            <a:r>
              <a:rPr dirty="0"/>
              <a:t> </a:t>
            </a:r>
            <a:r>
              <a:rPr dirty="0" err="1"/>
              <a:t>몸에</a:t>
            </a:r>
            <a:r>
              <a:rPr dirty="0"/>
              <a:t> </a:t>
            </a:r>
            <a:r>
              <a:rPr dirty="0" err="1"/>
              <a:t>상처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입지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믿었기</a:t>
            </a:r>
            <a:r>
              <a:rPr dirty="0"/>
              <a:t> </a:t>
            </a:r>
            <a:r>
              <a:rPr dirty="0" err="1"/>
              <a:t>때문이었습니다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93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was overjoyed and gave orders to lift Daniel out of the den.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Daniel was lifted from the den, no wound was found on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had trusted in his God.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다니엘을</a:t>
            </a:r>
            <a:r>
              <a:rPr dirty="0"/>
              <a:t> </a:t>
            </a:r>
            <a:r>
              <a:rPr dirty="0" err="1"/>
              <a:t>고소했던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끌어오라고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자식들과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사자</a:t>
            </a:r>
            <a:r>
              <a:rPr dirty="0"/>
              <a:t> 굴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던져졌습니다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사자</a:t>
            </a:r>
            <a:r>
              <a:rPr dirty="0"/>
              <a:t> 굴 </a:t>
            </a:r>
            <a:r>
              <a:rPr dirty="0" err="1"/>
              <a:t>밑바닥에</a:t>
            </a:r>
            <a:r>
              <a:rPr dirty="0"/>
              <a:t> </a:t>
            </a:r>
            <a:r>
              <a:rPr dirty="0" err="1"/>
              <a:t>닿기도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사자들이</a:t>
            </a:r>
            <a:r>
              <a:rPr dirty="0"/>
              <a:t> 그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움켜서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뼈까지</a:t>
            </a:r>
            <a:r>
              <a:rPr dirty="0"/>
              <a:t> </a:t>
            </a:r>
            <a:r>
              <a:rPr dirty="0" err="1"/>
              <a:t>부숴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654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king's command,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who had falsely accused Daniel were brought 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thrown into the lions' den, along with their wives and children.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before they reached the floor of the den, the lions overpowered them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crushed all their bones.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81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다리오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온 땅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민족들과</a:t>
            </a:r>
            <a:r>
              <a:rPr dirty="0"/>
              <a:t> </a:t>
            </a:r>
            <a:r>
              <a:rPr dirty="0" err="1"/>
              <a:t>각기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언어를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담화문을</a:t>
            </a:r>
            <a:r>
              <a:rPr dirty="0"/>
              <a:t> </a:t>
            </a:r>
            <a:r>
              <a:rPr dirty="0" err="1"/>
              <a:t>내렸습니다</a:t>
            </a:r>
            <a:r>
              <a:rPr dirty="0"/>
              <a:t>. 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태평성대하기를</a:t>
            </a:r>
            <a:r>
              <a:rPr dirty="0"/>
              <a:t> </a:t>
            </a:r>
            <a:r>
              <a:rPr dirty="0" err="1"/>
              <a:t>바란다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35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King Darius wrote to all the peoples, nations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men of every language throughout the land: "May you prosper greatly!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내린다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지역에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다니엘의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떨며</a:t>
            </a:r>
            <a:r>
              <a:rPr dirty="0"/>
              <a:t> </a:t>
            </a:r>
            <a:r>
              <a:rPr dirty="0" err="1"/>
              <a:t>두려워해야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계시고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변하지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분이기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멸망하지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다스림은</a:t>
            </a:r>
            <a:r>
              <a:rPr dirty="0"/>
              <a:t> </a:t>
            </a:r>
            <a:r>
              <a:rPr dirty="0" err="1"/>
              <a:t>끝없이</a:t>
            </a:r>
            <a:r>
              <a:rPr dirty="0"/>
              <a:t> </a:t>
            </a:r>
            <a:r>
              <a:rPr dirty="0" err="1"/>
              <a:t>계속될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18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issue a decree that in every part of my kingdom people must fear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reverence the God of Daniel. "For he is the living God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endures forever; his kingdom will not be destroyed,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dominion will never end.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401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구하기도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내기도</a:t>
            </a:r>
            <a:r>
              <a:rPr dirty="0"/>
              <a:t> </a:t>
            </a:r>
            <a:r>
              <a:rPr dirty="0" err="1"/>
              <a:t>하신다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하늘에서든지</a:t>
            </a:r>
            <a:r>
              <a:rPr dirty="0"/>
              <a:t> </a:t>
            </a:r>
            <a:r>
              <a:rPr dirty="0" err="1"/>
              <a:t>땅에서든지</a:t>
            </a:r>
            <a:r>
              <a:rPr dirty="0"/>
              <a:t> </a:t>
            </a:r>
            <a:r>
              <a:rPr dirty="0" err="1"/>
              <a:t>표적과</a:t>
            </a:r>
            <a:r>
              <a:rPr dirty="0"/>
              <a:t> </a:t>
            </a:r>
            <a:r>
              <a:rPr dirty="0" err="1"/>
              <a:t>기적을</a:t>
            </a:r>
            <a:r>
              <a:rPr dirty="0"/>
              <a:t> </a:t>
            </a:r>
            <a:r>
              <a:rPr dirty="0" err="1"/>
              <a:t>일으키시며</a:t>
            </a:r>
            <a:r>
              <a:rPr dirty="0"/>
              <a:t> </a:t>
            </a:r>
            <a:r>
              <a:rPr dirty="0" err="1"/>
              <a:t>사자의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다니엘을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59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rescues and he saves; he performs signs and wonders in the heavens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the earth. He has rescued Daniel from the power of the lions."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다니엘은</a:t>
            </a:r>
            <a:r>
              <a:rPr dirty="0"/>
              <a:t> </a:t>
            </a:r>
            <a:r>
              <a:rPr dirty="0" err="1"/>
              <a:t>다리오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다스리던</a:t>
            </a:r>
            <a:r>
              <a:rPr dirty="0"/>
              <a:t> </a:t>
            </a:r>
            <a:r>
              <a:rPr dirty="0" err="1"/>
              <a:t>때와</a:t>
            </a:r>
            <a:r>
              <a:rPr dirty="0"/>
              <a:t> </a:t>
            </a:r>
            <a:r>
              <a:rPr dirty="0" err="1"/>
              <a:t>페르시아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고레스가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편안하게</a:t>
            </a:r>
            <a:r>
              <a:rPr dirty="0"/>
              <a:t> </a:t>
            </a:r>
            <a:r>
              <a:rPr dirty="0" err="1"/>
              <a:t>살았습니다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756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Daniel prospered during the reign of Darius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reign of Cyrus the Persian.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다니엘은</a:t>
            </a:r>
            <a:r>
              <a:rPr dirty="0"/>
              <a:t> </a:t>
            </a:r>
            <a:r>
              <a:rPr dirty="0" err="1"/>
              <a:t>생각이</a:t>
            </a:r>
            <a:r>
              <a:rPr dirty="0"/>
              <a:t> </a:t>
            </a:r>
            <a:r>
              <a:rPr dirty="0" err="1"/>
              <a:t>앞서서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총리들과</a:t>
            </a:r>
            <a:r>
              <a:rPr dirty="0"/>
              <a:t> </a:t>
            </a:r>
            <a:r>
              <a:rPr dirty="0" err="1"/>
              <a:t>지방</a:t>
            </a:r>
            <a:r>
              <a:rPr dirty="0"/>
              <a:t> </a:t>
            </a:r>
            <a:r>
              <a:rPr dirty="0" err="1"/>
              <a:t>장관들보다</a:t>
            </a:r>
            <a:r>
              <a:rPr dirty="0"/>
              <a:t> </a:t>
            </a:r>
            <a:r>
              <a:rPr dirty="0" err="1"/>
              <a:t>훨씬</a:t>
            </a:r>
            <a:r>
              <a:rPr dirty="0"/>
              <a:t> </a:t>
            </a:r>
            <a:r>
              <a:rPr dirty="0" err="1"/>
              <a:t>뛰어났습니다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다니엘이</a:t>
            </a:r>
            <a:r>
              <a:rPr dirty="0"/>
              <a:t> 온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다스리도록</a:t>
            </a:r>
            <a:r>
              <a:rPr dirty="0"/>
              <a:t> </a:t>
            </a:r>
            <a:r>
              <a:rPr dirty="0" err="1"/>
              <a:t>맡길</a:t>
            </a:r>
            <a:r>
              <a:rPr dirty="0"/>
              <a:t> </a:t>
            </a:r>
            <a:r>
              <a:rPr dirty="0" err="1"/>
              <a:t>생각이었습니다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45475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Daniel so distinguished himself among the administrators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satraps by his exceptional qualities that the king planned to set him over the whole kingdom.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총리들과</a:t>
            </a:r>
            <a:r>
              <a:rPr dirty="0"/>
              <a:t> </a:t>
            </a:r>
            <a:r>
              <a:rPr dirty="0" err="1"/>
              <a:t>지방</a:t>
            </a:r>
            <a:r>
              <a:rPr dirty="0"/>
              <a:t> </a:t>
            </a:r>
            <a:r>
              <a:rPr dirty="0" err="1"/>
              <a:t>장관들은</a:t>
            </a:r>
            <a:r>
              <a:rPr dirty="0"/>
              <a:t>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있어서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다니엘의</a:t>
            </a:r>
            <a:r>
              <a:rPr dirty="0"/>
              <a:t> </a:t>
            </a:r>
            <a:r>
              <a:rPr dirty="0" err="1"/>
              <a:t>잘못을</a:t>
            </a:r>
            <a:r>
              <a:rPr dirty="0"/>
              <a:t> </a:t>
            </a:r>
            <a:r>
              <a:rPr dirty="0" err="1"/>
              <a:t>찾아</a:t>
            </a:r>
            <a:r>
              <a:rPr dirty="0"/>
              <a:t> </a:t>
            </a:r>
            <a:r>
              <a:rPr dirty="0" err="1"/>
              <a:t>고발하려고</a:t>
            </a:r>
            <a:r>
              <a:rPr dirty="0"/>
              <a:t> </a:t>
            </a:r>
            <a:r>
              <a:rPr dirty="0" err="1"/>
              <a:t>애를</a:t>
            </a:r>
            <a:r>
              <a:rPr dirty="0"/>
              <a:t> </a:t>
            </a:r>
            <a:r>
              <a:rPr dirty="0" err="1"/>
              <a:t>썼습니다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다니엘에게서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실수나</a:t>
            </a:r>
            <a:r>
              <a:rPr dirty="0"/>
              <a:t> </a:t>
            </a:r>
            <a:r>
              <a:rPr dirty="0" err="1"/>
              <a:t>잘못을</a:t>
            </a:r>
            <a:r>
              <a:rPr dirty="0"/>
              <a:t> </a:t>
            </a:r>
            <a:r>
              <a:rPr dirty="0" err="1"/>
              <a:t>찾아낼</a:t>
            </a:r>
            <a:r>
              <a:rPr dirty="0"/>
              <a:t> 수 </a:t>
            </a:r>
            <a:r>
              <a:rPr dirty="0" err="1"/>
              <a:t>없었습니다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다니엘은</a:t>
            </a:r>
            <a:r>
              <a:rPr dirty="0"/>
              <a:t> </a:t>
            </a:r>
            <a:r>
              <a:rPr dirty="0" err="1"/>
              <a:t>충성스러워</a:t>
            </a:r>
            <a:r>
              <a:rPr dirty="0"/>
              <a:t> </a:t>
            </a:r>
            <a:r>
              <a:rPr dirty="0" err="1"/>
              <a:t>아무런</a:t>
            </a:r>
            <a:r>
              <a:rPr dirty="0"/>
              <a:t> </a:t>
            </a:r>
            <a:r>
              <a:rPr dirty="0" err="1"/>
              <a:t>실수나</a:t>
            </a:r>
            <a:r>
              <a:rPr dirty="0"/>
              <a:t> </a:t>
            </a:r>
            <a:r>
              <a:rPr dirty="0" err="1"/>
              <a:t>아무런</a:t>
            </a:r>
            <a:r>
              <a:rPr dirty="0"/>
              <a:t> </a:t>
            </a:r>
            <a:r>
              <a:rPr dirty="0" err="1"/>
              <a:t>잘못도</a:t>
            </a:r>
            <a:r>
              <a:rPr dirty="0"/>
              <a:t> </a:t>
            </a:r>
            <a:r>
              <a:rPr dirty="0" err="1"/>
              <a:t>없었기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30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this, the administrators and the satraps tried to find grounds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charges against Daniel in his conduct of government affairs,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were unable to do so. They could find no corruption in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was trustworthy and neither corrupt nor negligent.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320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율법에</a:t>
            </a:r>
            <a:r>
              <a:rPr dirty="0"/>
              <a:t> </a:t>
            </a:r>
            <a:r>
              <a:rPr dirty="0" err="1"/>
              <a:t>관련된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다니엘에게서</a:t>
            </a:r>
            <a:r>
              <a:rPr dirty="0"/>
              <a:t> </a:t>
            </a:r>
            <a:r>
              <a:rPr dirty="0" err="1"/>
              <a:t>고발할</a:t>
            </a:r>
            <a:r>
              <a:rPr dirty="0"/>
              <a:t> </a:t>
            </a:r>
            <a:r>
              <a:rPr dirty="0" err="1"/>
              <a:t>거리를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수 </a:t>
            </a:r>
            <a:r>
              <a:rPr dirty="0" err="1"/>
              <a:t>없겠다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4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Finally these men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will never find any basis for charges against this man Daniel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unless it has something to do with the law of his God."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총리들과</a:t>
            </a:r>
            <a:r>
              <a:rPr dirty="0"/>
              <a:t> </a:t>
            </a:r>
            <a:r>
              <a:rPr dirty="0" err="1"/>
              <a:t>지방</a:t>
            </a:r>
            <a:r>
              <a:rPr dirty="0"/>
              <a:t> </a:t>
            </a:r>
            <a:r>
              <a:rPr dirty="0" err="1"/>
              <a:t>장관들이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다리오</a:t>
            </a:r>
            <a:r>
              <a:rPr dirty="0"/>
              <a:t> </a:t>
            </a:r>
            <a:r>
              <a:rPr dirty="0" err="1"/>
              <a:t>왕이여</a:t>
            </a:r>
            <a:r>
              <a:rPr dirty="0"/>
              <a:t>, </a:t>
            </a:r>
            <a:r>
              <a:rPr dirty="0" err="1"/>
              <a:t>만수무강하소서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84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administrators and the satraps went as a group to the king and said: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King Darius, live forever!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6422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이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총리들과</a:t>
            </a:r>
            <a:r>
              <a:rPr dirty="0"/>
              <a:t> </a:t>
            </a:r>
            <a:r>
              <a:rPr dirty="0" err="1"/>
              <a:t>행정관들과</a:t>
            </a:r>
            <a:r>
              <a:rPr dirty="0"/>
              <a:t> </a:t>
            </a:r>
            <a:r>
              <a:rPr dirty="0" err="1"/>
              <a:t>지방</a:t>
            </a:r>
            <a:r>
              <a:rPr dirty="0"/>
              <a:t> </a:t>
            </a:r>
            <a:r>
              <a:rPr dirty="0" err="1"/>
              <a:t>장관들과</a:t>
            </a:r>
            <a:r>
              <a:rPr dirty="0"/>
              <a:t> </a:t>
            </a:r>
            <a:r>
              <a:rPr dirty="0" err="1"/>
              <a:t>자문관들과</a:t>
            </a:r>
            <a:r>
              <a:rPr dirty="0"/>
              <a:t> </a:t>
            </a:r>
            <a:r>
              <a:rPr dirty="0" err="1"/>
              <a:t>관리들이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의논한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왕께서</a:t>
            </a:r>
            <a:r>
              <a:rPr dirty="0"/>
              <a:t> 한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법을</a:t>
            </a:r>
            <a:r>
              <a:rPr dirty="0"/>
              <a:t> </a:t>
            </a:r>
            <a:r>
              <a:rPr dirty="0" err="1"/>
              <a:t>세우시고</a:t>
            </a:r>
            <a:r>
              <a:rPr dirty="0"/>
              <a:t> </a:t>
            </a:r>
            <a:r>
              <a:rPr dirty="0" err="1"/>
              <a:t>엄하게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내리시기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이제부터</a:t>
            </a:r>
            <a:r>
              <a:rPr dirty="0"/>
              <a:t> 30일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신이나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기도하는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사자</a:t>
            </a:r>
            <a:r>
              <a:rPr dirty="0"/>
              <a:t> 굴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넣기로</a:t>
            </a:r>
            <a:r>
              <a:rPr dirty="0"/>
              <a:t> </a:t>
            </a:r>
            <a:r>
              <a:rPr dirty="0" err="1"/>
              <a:t>한다는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69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royal administrators, prefects, satraps, advisers and governors have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agreed that the king should issue an edict and enforce the decree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anyone who prays to any god or man during the next thirty days,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except to you, O king, shall be thrown into the lions' den.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227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왕이여</a:t>
            </a:r>
            <a:r>
              <a:rPr dirty="0"/>
              <a:t>, </a:t>
            </a:r>
            <a:r>
              <a:rPr dirty="0" err="1"/>
              <a:t>이제</a:t>
            </a:r>
            <a:r>
              <a:rPr dirty="0"/>
              <a:t> 이 </a:t>
            </a:r>
            <a:r>
              <a:rPr dirty="0" err="1"/>
              <a:t>명령문에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도장을</a:t>
            </a:r>
            <a:r>
              <a:rPr dirty="0"/>
              <a:t> </a:t>
            </a:r>
            <a:r>
              <a:rPr dirty="0" err="1"/>
              <a:t>찍어서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도장을</a:t>
            </a:r>
            <a:r>
              <a:rPr dirty="0"/>
              <a:t> </a:t>
            </a:r>
            <a:r>
              <a:rPr dirty="0" err="1"/>
              <a:t>찍은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메대와</a:t>
            </a:r>
            <a:r>
              <a:rPr dirty="0"/>
              <a:t> </a:t>
            </a:r>
            <a:r>
              <a:rPr dirty="0" err="1"/>
              <a:t>페르시아</a:t>
            </a:r>
            <a:r>
              <a:rPr dirty="0"/>
              <a:t> </a:t>
            </a:r>
            <a:r>
              <a:rPr dirty="0" err="1"/>
              <a:t>법은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고칠</a:t>
            </a:r>
            <a:r>
              <a:rPr dirty="0"/>
              <a:t> 수 </a:t>
            </a:r>
            <a:r>
              <a:rPr dirty="0" err="1"/>
              <a:t>없다는</a:t>
            </a:r>
            <a:r>
              <a:rPr dirty="0"/>
              <a:t> </a:t>
            </a:r>
            <a:r>
              <a:rPr dirty="0" err="1"/>
              <a:t>법에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고치지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804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Now, O king, issue the decree and put it in writing so that it cannot be altered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accordance with the laws of the Medes and Persians,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cannot be repealed."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다니엘 Daniel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그리하여 다리오 왕은 그 명령문에 왕의 도장을 찍었습니다.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King Darius put the decree in writing.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1829</Words>
  <Application>Microsoft Office PowerPoint</Application>
  <PresentationFormat>와이드스크린</PresentationFormat>
  <Paragraphs>177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2022-09-08T00:07:57Z</dcterms:modified>
</cp:coreProperties>
</file>