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벨사살이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첫 </a:t>
            </a:r>
            <a:r>
              <a:rPr dirty="0" err="1"/>
              <a:t>해였습니다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있다가</a:t>
            </a:r>
            <a:r>
              <a:rPr dirty="0"/>
              <a:t> </a:t>
            </a:r>
            <a:r>
              <a:rPr dirty="0" err="1"/>
              <a:t>꿈을</a:t>
            </a:r>
            <a:r>
              <a:rPr dirty="0"/>
              <a:t> </a:t>
            </a:r>
            <a:r>
              <a:rPr dirty="0" err="1"/>
              <a:t>꾸니</a:t>
            </a:r>
            <a:r>
              <a:rPr dirty="0"/>
              <a:t> </a:t>
            </a:r>
            <a:r>
              <a:rPr dirty="0" err="1"/>
              <a:t>머릿속에</a:t>
            </a:r>
            <a:r>
              <a:rPr dirty="0"/>
              <a:t> </a:t>
            </a:r>
            <a:r>
              <a:rPr dirty="0" err="1"/>
              <a:t>환상이</a:t>
            </a:r>
            <a:r>
              <a:rPr dirty="0"/>
              <a:t> </a:t>
            </a:r>
            <a:r>
              <a:rPr dirty="0" err="1"/>
              <a:t>떠올랐습니다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꿈의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적었는데</a:t>
            </a:r>
            <a:r>
              <a:rPr dirty="0"/>
              <a:t> 그 </a:t>
            </a:r>
            <a:r>
              <a:rPr dirty="0" err="1"/>
              <a:t>줄거리는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2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Belshazzar king of Babylon, Daniel had a dream,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visions passed through his mind as he was lying on his bed.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wrote down the substance of his dream.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강처럼</a:t>
            </a:r>
            <a:r>
              <a:rPr dirty="0"/>
              <a:t> </a:t>
            </a:r>
            <a:r>
              <a:rPr dirty="0" err="1"/>
              <a:t>흘러나왔습니다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심부름하는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천천</a:t>
            </a:r>
            <a:r>
              <a:rPr dirty="0"/>
              <a:t> </a:t>
            </a:r>
            <a:r>
              <a:rPr dirty="0" err="1"/>
              <a:t>명이요</a:t>
            </a:r>
            <a:r>
              <a:rPr dirty="0"/>
              <a:t>,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만만</a:t>
            </a:r>
            <a:r>
              <a:rPr dirty="0"/>
              <a:t> </a:t>
            </a:r>
            <a:r>
              <a:rPr dirty="0" err="1"/>
              <a:t>명이었습니다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시작되면서</a:t>
            </a:r>
            <a:r>
              <a:rPr dirty="0"/>
              <a:t> </a:t>
            </a:r>
            <a:r>
              <a:rPr dirty="0" err="1"/>
              <a:t>책들이</a:t>
            </a:r>
            <a:r>
              <a:rPr dirty="0"/>
              <a:t> </a:t>
            </a:r>
            <a:r>
              <a:rPr dirty="0" err="1"/>
              <a:t>펼쳐져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river of fire was flowing, coming out from before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Thousands upon thousands attended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 thousand times ten thousand stood before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court was seated, and the books were opened.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거만하게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있으려니까</a:t>
            </a:r>
            <a:r>
              <a:rPr dirty="0"/>
              <a:t>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시체는</a:t>
            </a:r>
            <a:r>
              <a:rPr dirty="0"/>
              <a:t> </a:t>
            </a:r>
            <a:r>
              <a:rPr dirty="0" err="1"/>
              <a:t>찢겨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170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I continued to watch because of the boastful words the horn was speaking.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kept looking until the beast was slain and its body destroyed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thrown into the blazing fire.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나머지 세 짐승은 힘은 빼앗겼지만 목숨만은 얼마 동안 살아남게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3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 other beasts had been stripped of their authority,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were allowed to live for a period of time.)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또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사람같이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오셨습니다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4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my vision at night I looked, and there before me was one like a son of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coming with the clouds of heaven. He approached the Ancient of Days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led into his presence.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경배를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다스림은</a:t>
            </a:r>
            <a:r>
              <a:rPr dirty="0"/>
              <a:t> </a:t>
            </a:r>
            <a:r>
              <a:rPr dirty="0" err="1"/>
              <a:t>영원해서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사라지지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given authority, glory and sovereign power; all peoples,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of every language worshiped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dominion is an everlasting dominion that will not pass away,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kingdom is one that will never be destroyed.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“나 다니엘은 머릿속에 나타난 이 환상 때문에 마음이 괴롭고 답답했습니다.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Daniel, was troubled in spirit, and the visions that passed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mind disturbed 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하나에게</a:t>
            </a:r>
            <a:r>
              <a:rPr dirty="0"/>
              <a:t> </a:t>
            </a:r>
            <a:r>
              <a:rPr dirty="0" err="1"/>
              <a:t>다가가서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참뜻을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이것들의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approached one of those standing there and asked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true meaning of all this. "So he told me and gave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interpretation of these things: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‘네 마리의 큰 짐승들은 세상에 일어날 네 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`The four great beasts are four kingdoms that will rise from the earth.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영원하고</a:t>
            </a:r>
            <a:r>
              <a:rPr dirty="0"/>
              <a:t> </a:t>
            </a:r>
            <a:r>
              <a:rPr dirty="0" err="1"/>
              <a:t>영원하고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영원하도록</a:t>
            </a:r>
            <a:r>
              <a:rPr dirty="0"/>
              <a:t> </a:t>
            </a:r>
            <a:r>
              <a:rPr dirty="0" err="1"/>
              <a:t>누리게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2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saints of the Most High will receive the kingdom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possess it forever -- yes, for ever and ever.'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싶었습니다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짐승과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사나우며</a:t>
            </a:r>
            <a:r>
              <a:rPr dirty="0"/>
              <a:t> </a:t>
            </a:r>
            <a:r>
              <a:rPr dirty="0" err="1"/>
              <a:t>쇠로</a:t>
            </a:r>
            <a:r>
              <a:rPr dirty="0"/>
              <a:t> 된 </a:t>
            </a:r>
            <a:r>
              <a:rPr dirty="0" err="1"/>
              <a:t>이빨과</a:t>
            </a:r>
            <a:r>
              <a:rPr dirty="0"/>
              <a:t> </a:t>
            </a: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발톱이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I wanted to know the true meaning of the fourth beast,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different from all the others and most terrifying,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its iron teeth and bronze claws </a:t>
            </a:r>
            <a:r>
              <a:rPr lang="en-US" altLang="ko-KR" dirty="0"/>
              <a:t>–</a:t>
            </a:r>
            <a:r>
              <a:rPr dirty="0"/>
              <a:t> the beast that crushed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devoured its victims and trampled underfoot whatever was left.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네 </a:t>
            </a:r>
            <a:r>
              <a:rPr dirty="0" err="1"/>
              <a:t>방향으로</a:t>
            </a:r>
            <a:r>
              <a:rPr dirty="0"/>
              <a:t> 큰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휘저으며</a:t>
            </a:r>
            <a:r>
              <a:rPr dirty="0"/>
              <a:t> </a:t>
            </a:r>
            <a:r>
              <a:rPr dirty="0" err="1"/>
              <a:t>불고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7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Daniel said: "In my vision at night I looked,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were the four winds of heaven churning up the great sea.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열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뿔에</a:t>
            </a:r>
            <a:r>
              <a:rPr dirty="0"/>
              <a:t> </a:t>
            </a:r>
            <a:r>
              <a:rPr dirty="0" err="1"/>
              <a:t>대해서도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싶었습니다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나중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뿔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세 </a:t>
            </a:r>
            <a:r>
              <a:rPr dirty="0" err="1"/>
              <a:t>뿔이</a:t>
            </a:r>
            <a:r>
              <a:rPr dirty="0"/>
              <a:t> </a:t>
            </a:r>
            <a:r>
              <a:rPr dirty="0" err="1"/>
              <a:t>빠졌고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</a:t>
            </a:r>
            <a:r>
              <a:rPr dirty="0" err="1"/>
              <a:t>뿔에는</a:t>
            </a:r>
            <a:r>
              <a:rPr dirty="0"/>
              <a:t> </a:t>
            </a:r>
            <a:r>
              <a:rPr dirty="0" err="1"/>
              <a:t>눈들이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거만하게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입도</a:t>
            </a:r>
            <a:r>
              <a:rPr dirty="0"/>
              <a:t> </a:t>
            </a:r>
            <a:r>
              <a:rPr dirty="0" err="1"/>
              <a:t>있었으며</a:t>
            </a:r>
            <a:r>
              <a:rPr dirty="0"/>
              <a:t> 그 </a:t>
            </a:r>
            <a:r>
              <a:rPr dirty="0" err="1"/>
              <a:t>모습은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뿔들보다</a:t>
            </a:r>
            <a:r>
              <a:rPr dirty="0"/>
              <a:t> </a:t>
            </a:r>
            <a:r>
              <a:rPr dirty="0" err="1"/>
              <a:t>강해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51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also wanted to know about the ten horns on its head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about the other horn that came up, before which three of them fell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horn that looked more imposing than the others and that had eyes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mouth that spoke boastfully.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보고 있는데 그 뿔이 하나님의 백성들과 싸워서 이기고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I watched, this horn was waging war against the saints and defeating them,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심판하셨고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되찾아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2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Ancient of Days came and pronounced judgment in favor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saints of the Most High,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time came when they possessed the kingdom.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모시고</a:t>
            </a:r>
            <a:r>
              <a:rPr dirty="0"/>
              <a:t> 서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달라서</a:t>
            </a:r>
            <a:r>
              <a:rPr dirty="0"/>
              <a:t> 온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집어삼키며</a:t>
            </a:r>
            <a:r>
              <a:rPr lang="en-US"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부서뜨릴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5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gave me this explanation: `The fourth beast is a fourth kingdom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appear on earth. It will be different from all the other kingdoms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devour the whole earth, trampling it down and crushing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023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열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뿔은</a:t>
            </a:r>
            <a:r>
              <a:rPr dirty="0"/>
              <a:t> 그 </a:t>
            </a:r>
            <a:r>
              <a:rPr dirty="0" err="1"/>
              <a:t>나라에서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열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왕들이다</a:t>
            </a:r>
            <a:r>
              <a:rPr dirty="0"/>
              <a:t>.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한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왕들과는</a:t>
            </a:r>
            <a:r>
              <a:rPr dirty="0"/>
              <a:t> </a:t>
            </a:r>
            <a:r>
              <a:rPr dirty="0" err="1"/>
              <a:t>다르며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세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굴복시킬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 horns are ten kings who will come from this kingdom.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them another king will arise, different from the earlier ones;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subdue three kings.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거만하게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큰 </a:t>
            </a:r>
            <a:r>
              <a:rPr dirty="0" err="1"/>
              <a:t>소리치며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억누를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바꾸려고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한 때, 두 때, 반 때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speak against the Most High and oppress his saints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try to change the set times and the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saints will be handed over to him for a time, times and half a time.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그러나 심판이 시작되면 그는 힘을 빼앗기고 완전히 멸망당할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2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the court will sit, and his power will be taken away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completely destroyed forever.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높고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나라와</a:t>
            </a:r>
            <a:r>
              <a:rPr dirty="0"/>
              <a:t> </a:t>
            </a:r>
            <a:r>
              <a:rPr dirty="0" err="1"/>
              <a:t>권력과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영원하며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6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sovereignty, power and greatness of the kingdoms under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heaven will be handed over to the saints, the people of the Most High.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kingdom will be an everlasting kingdom,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rulers will worship and obey him.'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환상의</a:t>
            </a:r>
            <a:r>
              <a:rPr dirty="0"/>
              <a:t> </a:t>
            </a:r>
            <a:r>
              <a:rPr dirty="0" err="1"/>
              <a:t>끝입니다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생각으로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창백하게</a:t>
            </a:r>
            <a:r>
              <a:rPr dirty="0"/>
              <a:t> </a:t>
            </a:r>
            <a:r>
              <a:rPr dirty="0" err="1"/>
              <a:t>변했지만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간직해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0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end of the matter. I, Daniel, was deeply troubled by my thoughts,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face turned pale, but I kept the matter to myself."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바다에서 각각 모습이 다른 네 마리의 큰 짐승이 나왔습니다.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Four great beasts, each different from the others, came up out of the sea.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2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사자같이</a:t>
            </a:r>
            <a:r>
              <a:rPr dirty="0"/>
              <a:t> </a:t>
            </a:r>
            <a:r>
              <a:rPr dirty="0" err="1"/>
              <a:t>생겼지만</a:t>
            </a:r>
            <a:r>
              <a:rPr dirty="0"/>
              <a:t> </a:t>
            </a:r>
            <a:r>
              <a:rPr dirty="0" err="1"/>
              <a:t>독수리의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가졌습니다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날개가</a:t>
            </a:r>
            <a:r>
              <a:rPr dirty="0"/>
              <a:t> </a:t>
            </a:r>
            <a:r>
              <a:rPr dirty="0" err="1"/>
              <a:t>뽑히더니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사람처럼</a:t>
            </a:r>
            <a:r>
              <a:rPr dirty="0"/>
              <a:t> 두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5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first was like a lion, and it had the wings of an eagle.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watched until its wings were torn off and it was lifted from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stood on two feet like a man, and the heart of a man was given to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805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곰같이</a:t>
            </a:r>
            <a:r>
              <a:rPr dirty="0"/>
              <a:t> </a:t>
            </a:r>
            <a:r>
              <a:rPr dirty="0" err="1"/>
              <a:t>생겼습니다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뒷발로</a:t>
            </a:r>
            <a:r>
              <a:rPr dirty="0"/>
              <a:t> 서 </a:t>
            </a:r>
            <a:r>
              <a:rPr dirty="0" err="1"/>
              <a:t>있었으며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입의</a:t>
            </a:r>
            <a:r>
              <a:rPr dirty="0"/>
              <a:t> </a:t>
            </a:r>
            <a:r>
              <a:rPr dirty="0" err="1"/>
              <a:t>이빨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갈비뼈</a:t>
            </a:r>
            <a:r>
              <a:rPr dirty="0"/>
              <a:t> 세 </a:t>
            </a:r>
            <a:r>
              <a:rPr dirty="0" err="1"/>
              <a:t>대를</a:t>
            </a:r>
            <a:r>
              <a:rPr dirty="0"/>
              <a:t> </a:t>
            </a:r>
            <a:r>
              <a:rPr dirty="0" err="1"/>
              <a:t>물고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</a:t>
            </a:r>
            <a:r>
              <a:rPr dirty="0"/>
              <a:t> 그 </a:t>
            </a:r>
            <a:r>
              <a:rPr dirty="0" err="1"/>
              <a:t>짐승에게</a:t>
            </a:r>
            <a:r>
              <a:rPr dirty="0"/>
              <a:t> ‘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52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there before me was a second beast, which looked like a bear.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It was raised up on one of its sides,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had three ribs in its mouth between its teeth. It was told,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`Get up and eat your fill of flesh!'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살펴보니</a:t>
            </a:r>
            <a:r>
              <a:rPr dirty="0"/>
              <a:t> </a:t>
            </a:r>
            <a:r>
              <a:rPr dirty="0" err="1"/>
              <a:t>표범같이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짐승이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등에는</a:t>
            </a:r>
            <a:r>
              <a:rPr dirty="0"/>
              <a:t> </a:t>
            </a:r>
            <a:r>
              <a:rPr dirty="0" err="1"/>
              <a:t>새의</a:t>
            </a:r>
            <a:r>
              <a:rPr dirty="0"/>
              <a:t> </a:t>
            </a:r>
            <a:r>
              <a:rPr dirty="0" err="1"/>
              <a:t>날개가</a:t>
            </a:r>
            <a:r>
              <a:rPr dirty="0"/>
              <a:t> 네 개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이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머리가</a:t>
            </a:r>
            <a:r>
              <a:rPr dirty="0"/>
              <a:t> 네 </a:t>
            </a:r>
            <a:r>
              <a:rPr dirty="0" err="1"/>
              <a:t>개인데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권력을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that, I looked, and there before me was another beast,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that looked like a leopard.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its back it had four wings like those of a bird.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beast had four heads, and it was given authority to rule.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28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그날</a:t>
            </a:r>
            <a:r>
              <a:rPr dirty="0"/>
              <a:t> 밤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보았는데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무섭고</a:t>
            </a:r>
            <a:r>
              <a:rPr dirty="0"/>
              <a:t> </a:t>
            </a:r>
            <a:r>
              <a:rPr dirty="0" err="1"/>
              <a:t>사나우며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강했습니다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쇠로</a:t>
            </a:r>
            <a:r>
              <a:rPr dirty="0"/>
              <a:t> 된 큰 </a:t>
            </a:r>
            <a:r>
              <a:rPr dirty="0" err="1"/>
              <a:t>이빨로</a:t>
            </a:r>
            <a:r>
              <a:rPr dirty="0"/>
              <a:t> </a:t>
            </a:r>
            <a:r>
              <a:rPr dirty="0" err="1"/>
              <a:t>부서뜨려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또 </a:t>
            </a:r>
            <a:r>
              <a:rPr dirty="0" err="1"/>
              <a:t>먹다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짐승은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짐승들과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뿔이</a:t>
            </a:r>
            <a:r>
              <a:rPr dirty="0"/>
              <a:t> 열 </a:t>
            </a:r>
            <a:r>
              <a:rPr dirty="0" err="1"/>
              <a:t>개나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60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"After that, in my vision at night I looked,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before me was a fourth beast -- terrifying and frightening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very powerful. It had large iron teeth;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crushed and devoured its victims and trampled underfoot whatever was left.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different from all the former beasts, and it had ten horns.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살펴보고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뿔 </a:t>
            </a:r>
            <a:r>
              <a:rPr dirty="0" err="1"/>
              <a:t>하나가</a:t>
            </a:r>
            <a:r>
              <a:rPr dirty="0"/>
              <a:t> 그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뿔 </a:t>
            </a:r>
            <a:r>
              <a:rPr dirty="0" err="1"/>
              <a:t>가운데</a:t>
            </a:r>
            <a:r>
              <a:rPr dirty="0"/>
              <a:t> 세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뿔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이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돋은</a:t>
            </a:r>
            <a:r>
              <a:rPr dirty="0"/>
              <a:t> </a:t>
            </a:r>
            <a:r>
              <a:rPr dirty="0" err="1"/>
              <a:t>뿔은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눈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거만하게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18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"While I was thinking about the horns, there before me was another horn,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one, which came up among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three of the first horns were uprooted before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horn had eyes like the eyes of a man and a mouth that spoke boastfully.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88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자리가</a:t>
            </a:r>
            <a:r>
              <a:rPr dirty="0"/>
              <a:t> </a:t>
            </a:r>
            <a:r>
              <a:rPr dirty="0" err="1"/>
              <a:t>보이고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옷은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희고</a:t>
            </a:r>
            <a:r>
              <a:rPr dirty="0"/>
              <a:t> </a:t>
            </a:r>
            <a:r>
              <a:rPr dirty="0" err="1"/>
              <a:t>머리털은</a:t>
            </a:r>
            <a:r>
              <a:rPr dirty="0"/>
              <a:t> </a:t>
            </a:r>
            <a:r>
              <a:rPr dirty="0" err="1"/>
              <a:t>양털처럼</a:t>
            </a:r>
            <a:r>
              <a:rPr dirty="0"/>
              <a:t> </a:t>
            </a:r>
            <a:r>
              <a:rPr dirty="0" err="1"/>
              <a:t>희었습니다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활활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불꽃이고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자리의</a:t>
            </a:r>
            <a:r>
              <a:rPr dirty="0"/>
              <a:t> </a:t>
            </a:r>
            <a:r>
              <a:rPr dirty="0" err="1"/>
              <a:t>바퀴는</a:t>
            </a:r>
            <a:r>
              <a:rPr dirty="0"/>
              <a:t> </a:t>
            </a:r>
            <a:r>
              <a:rPr dirty="0" err="1"/>
              <a:t>타는</a:t>
            </a:r>
            <a:r>
              <a:rPr dirty="0"/>
              <a:t> </a:t>
            </a:r>
            <a:r>
              <a:rPr dirty="0" err="1"/>
              <a:t>불이었습니다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1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I looked, "thrones were set in place, and the Ancient of Days took his seat.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clothing was as white as snow; the hair of his head was white like wool.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throne was flaming with fire, and its wheels were all ablaze.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1940</Words>
  <Application>Microsoft Office PowerPoint</Application>
  <PresentationFormat>와이드스크린</PresentationFormat>
  <Paragraphs>180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2022-09-08T00:14:27Z</dcterms:modified>
</cp:coreProperties>
</file>