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나 </a:t>
            </a:r>
            <a:r>
              <a:rPr dirty="0" err="1"/>
              <a:t>다니엘에게</a:t>
            </a:r>
            <a:r>
              <a:rPr dirty="0"/>
              <a:t> </a:t>
            </a:r>
            <a:r>
              <a:rPr dirty="0" err="1"/>
              <a:t>처음으로</a:t>
            </a:r>
            <a:r>
              <a:rPr dirty="0"/>
              <a:t> </a:t>
            </a:r>
            <a:r>
              <a:rPr dirty="0" err="1"/>
              <a:t>환상이</a:t>
            </a:r>
            <a:r>
              <a:rPr dirty="0"/>
              <a:t> </a:t>
            </a:r>
            <a:r>
              <a:rPr dirty="0" err="1"/>
              <a:t>나타난</a:t>
            </a:r>
            <a:r>
              <a:rPr dirty="0"/>
              <a:t> 후 </a:t>
            </a:r>
            <a:r>
              <a:rPr dirty="0" err="1"/>
              <a:t>벨사살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3년이 </a:t>
            </a:r>
            <a:r>
              <a:rPr dirty="0" err="1"/>
              <a:t>되던</a:t>
            </a:r>
            <a:r>
              <a:rPr dirty="0"/>
              <a:t> </a:t>
            </a:r>
            <a:r>
              <a:rPr dirty="0" err="1"/>
              <a:t>해에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환상이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5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third year of King Belshazzar's reign, I, Daniel, had a vision,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one that had already appeared to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자라서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군대에</a:t>
            </a:r>
            <a:r>
              <a:rPr dirty="0"/>
              <a:t> </a:t>
            </a:r>
            <a:r>
              <a:rPr dirty="0" err="1"/>
              <a:t>닿을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자랐고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몇몇과</a:t>
            </a:r>
            <a:r>
              <a:rPr dirty="0"/>
              <a:t> </a:t>
            </a:r>
            <a:r>
              <a:rPr dirty="0" err="1"/>
              <a:t>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내치고는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짓밟았습니다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51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grew until it reached the host of the heavens,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threw some of the starry host down to the earth and trampled on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뿔은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주인처럼</a:t>
            </a:r>
            <a:r>
              <a:rPr dirty="0"/>
              <a:t> </a:t>
            </a:r>
            <a:r>
              <a:rPr dirty="0" err="1"/>
              <a:t>높이더니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성전마저</a:t>
            </a:r>
            <a:r>
              <a:rPr dirty="0"/>
              <a:t> </a:t>
            </a:r>
            <a:r>
              <a:rPr dirty="0" err="1"/>
              <a:t>헐어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57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set itself up to be as great as the Prince of the host;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took away the daily sacrifice from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place of his sanctuary was brought low.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뿔로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범했고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그 </a:t>
            </a:r>
            <a:r>
              <a:rPr dirty="0" err="1"/>
              <a:t>뿔에게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제사드렸습니다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진리는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떨어졌고</a:t>
            </a:r>
            <a:r>
              <a:rPr dirty="0"/>
              <a:t> 그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일마다</a:t>
            </a:r>
            <a:r>
              <a:rPr dirty="0"/>
              <a:t> </a:t>
            </a:r>
            <a:r>
              <a:rPr dirty="0" err="1"/>
              <a:t>잘됐습니다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5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rebellion, the host of the saints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daily sacrifice were given over to it. It prospered in everything it did,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truth was thrown to the ground.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</a:t>
            </a:r>
            <a:r>
              <a:rPr dirty="0" err="1"/>
              <a:t>여쭈었습니다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환상에</a:t>
            </a:r>
            <a:r>
              <a:rPr dirty="0"/>
              <a:t> </a:t>
            </a:r>
            <a:r>
              <a:rPr dirty="0" err="1"/>
              <a:t>나타난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계속되겠습니까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드리던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못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멸망당할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범하며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헐리고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짓밟히는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계속되겠습니까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14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a holy one speaking, and another holy one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it take for the vision to be fulfilled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vision concerning the daily sacrifice, the rebellion that causes desolation,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surrender of the sanctuary and of the host that will be trampled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underfoot?"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천사가 내게 말씀했습니다. “그날까지 2300일이 걸리며 그때는 성전이 깨끗해질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 to me, "It will take 2,300 evenings and mornings; then the sanctuary will be reconsecrated."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1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나 </a:t>
            </a:r>
            <a:r>
              <a:rPr dirty="0" err="1"/>
              <a:t>다니엘이</a:t>
            </a:r>
            <a:r>
              <a:rPr dirty="0"/>
              <a:t> 이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보면서</a:t>
            </a:r>
            <a:r>
              <a:rPr dirty="0"/>
              <a:t> 그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알려고</a:t>
            </a:r>
            <a:r>
              <a:rPr dirty="0"/>
              <a:t> 할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모습을</a:t>
            </a:r>
            <a:r>
              <a:rPr dirty="0"/>
              <a:t> 한 </a:t>
            </a:r>
            <a:r>
              <a:rPr dirty="0" err="1"/>
              <a:t>분이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서 </a:t>
            </a:r>
            <a:r>
              <a:rPr dirty="0" err="1"/>
              <a:t>나타났습니다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4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I, Daniel, was watching the vision and trying to understand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before me stood one who looked like a man.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을래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두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가브리엘아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이 </a:t>
            </a:r>
            <a:r>
              <a:rPr dirty="0" err="1"/>
              <a:t>사람에게</a:t>
            </a:r>
            <a:r>
              <a:rPr dirty="0"/>
              <a:t> 이 </a:t>
            </a:r>
            <a:r>
              <a:rPr dirty="0" err="1"/>
              <a:t>환상의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6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a man's voice from the </a:t>
            </a:r>
            <a:r>
              <a:rPr dirty="0" err="1"/>
              <a:t>Ulai</a:t>
            </a:r>
            <a:r>
              <a:rPr dirty="0"/>
              <a:t> calling,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"Gabriel, tell this man the meaning of the vision."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4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가브리엘이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다가왔습니다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오자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두려워서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말씀했습니다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이 </a:t>
            </a:r>
            <a:r>
              <a:rPr dirty="0" err="1"/>
              <a:t>환상은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끝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15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came near the place where I was standing,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terrified and fell prostrate. "Son of man," he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"understand that the vision concerns the time of the end."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엎드려서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잠들었습니다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3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speaking to me, I was in a deep sleep, with my face to the ground.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touched me and raised me to my feet.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95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끝 </a:t>
            </a:r>
            <a:r>
              <a:rPr dirty="0" err="1"/>
              <a:t>날이</a:t>
            </a:r>
            <a:r>
              <a:rPr dirty="0"/>
              <a:t> 올 때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분노하심으로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일어날지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7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said: "I am going to tell you what will happen later in the time of wrath,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vision concerns the appointed time of the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나는 엘람 지방 수산 성에 있었으며 을래 강가에서 환상을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vision I saw myself in the citadel of Susa in the province of Elam;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vision I was beside the </a:t>
            </a:r>
            <a:r>
              <a:rPr dirty="0" err="1"/>
              <a:t>Ulai</a:t>
            </a:r>
            <a:r>
              <a:rPr dirty="0"/>
              <a:t> Canal.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네가 본 두 뿔 달린 숫양은 메대와 페르시아 왕들이다.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two-horned ram that you saw represents the kings of Media and Persia.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숫염소는 그리스 왕이고 그 눈 사이에 있는 큰 뿔은 그 첫 번째 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3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shaggy goat is the king of Greece,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large horn between his eyes is the first king.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부러지고</a:t>
            </a:r>
            <a:r>
              <a:rPr dirty="0"/>
              <a:t> 그 </a:t>
            </a:r>
            <a:r>
              <a:rPr dirty="0" err="1"/>
              <a:t>자리에</a:t>
            </a:r>
            <a:r>
              <a:rPr dirty="0"/>
              <a:t> 네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돋은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갈라져</a:t>
            </a:r>
            <a:r>
              <a:rPr dirty="0"/>
              <a:t> 네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일어난다는</a:t>
            </a:r>
            <a:r>
              <a:rPr dirty="0"/>
              <a:t> </a:t>
            </a:r>
            <a:r>
              <a:rPr dirty="0" err="1"/>
              <a:t>뜻이다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힘은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나라만큼</a:t>
            </a:r>
            <a:r>
              <a:rPr dirty="0"/>
              <a:t> </a:t>
            </a:r>
            <a:r>
              <a:rPr dirty="0" err="1"/>
              <a:t>강하지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1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four horns that replaced the one that was broken off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represent four kingdoms that will emerge from his nation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not have the same power.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네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때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많아지면서</a:t>
            </a:r>
            <a:r>
              <a:rPr dirty="0"/>
              <a:t> 한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뻔뻔하고</a:t>
            </a:r>
            <a:r>
              <a:rPr dirty="0"/>
              <a:t> </a:t>
            </a:r>
            <a:r>
              <a:rPr dirty="0" err="1"/>
              <a:t>속임수를</a:t>
            </a:r>
            <a:r>
              <a:rPr dirty="0"/>
              <a:t> 잘 </a:t>
            </a:r>
            <a:r>
              <a:rPr dirty="0" err="1"/>
              <a:t>꾸며대는</a:t>
            </a:r>
            <a:r>
              <a:rPr dirty="0"/>
              <a:t> </a:t>
            </a:r>
            <a:r>
              <a:rPr dirty="0" err="1"/>
              <a:t>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3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the latter part of their reign, when rebels have become completely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stern-faced king, a master of intrigue, will arise.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힘은</a:t>
            </a:r>
            <a:r>
              <a:rPr dirty="0"/>
              <a:t> </a:t>
            </a:r>
            <a:r>
              <a:rPr dirty="0" err="1"/>
              <a:t>강하겠지만</a:t>
            </a:r>
            <a:r>
              <a:rPr dirty="0"/>
              <a:t> </a:t>
            </a:r>
            <a:r>
              <a:rPr dirty="0" err="1"/>
              <a:t>자기에게서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마음먹은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무섭도록</a:t>
            </a:r>
            <a:r>
              <a:rPr dirty="0"/>
              <a:t> </a:t>
            </a:r>
            <a:r>
              <a:rPr dirty="0" err="1"/>
              <a:t>무너뜨리겠으나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일마다</a:t>
            </a:r>
            <a:r>
              <a:rPr dirty="0"/>
              <a:t> </a:t>
            </a:r>
            <a:r>
              <a:rPr dirty="0" err="1"/>
              <a:t>잘될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1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become very strong, but not by his own power.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cause astounding devastation and will succeed in whatever he does.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destroy the mighty men and the holy people.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꾀를</a:t>
            </a:r>
            <a:r>
              <a:rPr dirty="0"/>
              <a:t> 내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속여서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이루고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높일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또 </a:t>
            </a:r>
            <a:r>
              <a:rPr dirty="0" err="1"/>
              <a:t>평화로운</a:t>
            </a:r>
            <a:r>
              <a:rPr dirty="0"/>
              <a:t> </a:t>
            </a:r>
            <a:r>
              <a:rPr dirty="0" err="1"/>
              <a:t>틈을</a:t>
            </a:r>
            <a:r>
              <a:rPr dirty="0"/>
              <a:t> </a:t>
            </a:r>
            <a:r>
              <a:rPr dirty="0" err="1"/>
              <a:t>타서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왕이신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그도</a:t>
            </a:r>
            <a:r>
              <a:rPr dirty="0"/>
              <a:t> </a:t>
            </a:r>
            <a:r>
              <a:rPr dirty="0" err="1"/>
              <a:t>망하지만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망하지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30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cause deceit to prosper, and he will consider himself superior.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feel secure, he will destroy many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his stand against the Prince of princes. Yet he will be destroyed,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by human power.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준 </a:t>
            </a:r>
            <a:r>
              <a:rPr dirty="0" err="1"/>
              <a:t>밤낮의</a:t>
            </a:r>
            <a:r>
              <a:rPr dirty="0"/>
              <a:t> </a:t>
            </a:r>
            <a:r>
              <a:rPr dirty="0" err="1"/>
              <a:t>환상은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이뤄지지만</a:t>
            </a:r>
            <a:r>
              <a:rPr dirty="0"/>
              <a:t> 먼 </a:t>
            </a:r>
            <a:r>
              <a:rPr dirty="0" err="1"/>
              <a:t>훗날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그 </a:t>
            </a:r>
            <a:r>
              <a:rPr dirty="0" err="1"/>
              <a:t>환상들을</a:t>
            </a:r>
            <a:r>
              <a:rPr dirty="0"/>
              <a:t> 잘 </a:t>
            </a:r>
            <a:r>
              <a:rPr dirty="0" err="1"/>
              <a:t>간직해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50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vision of the evenings and mornings that has been given you is true,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seal up the vision, for it concerns the distant future."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나 </a:t>
            </a:r>
            <a:r>
              <a:rPr dirty="0" err="1"/>
              <a:t>다니엘은</a:t>
            </a:r>
            <a:r>
              <a:rPr dirty="0"/>
              <a:t> 이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놀라서</a:t>
            </a:r>
            <a:r>
              <a:rPr dirty="0"/>
              <a:t> </a:t>
            </a: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잃었습니다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며칠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앓다가</a:t>
            </a:r>
            <a:r>
              <a:rPr dirty="0"/>
              <a:t> </a:t>
            </a:r>
            <a:r>
              <a:rPr dirty="0" err="1"/>
              <a:t>회복돼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맡긴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환상은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놀랍고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힘든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29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Daniel, was exhausted and lay ill for several days.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got up and went about the king's business.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appalled by the vision; it was beyond understanding.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강가에</a:t>
            </a:r>
            <a:r>
              <a:rPr dirty="0"/>
              <a:t> 두 </a:t>
            </a:r>
            <a:r>
              <a:rPr dirty="0" err="1"/>
              <a:t>개의</a:t>
            </a:r>
            <a:r>
              <a:rPr dirty="0"/>
              <a:t> 긴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숫양이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긴 두 뿔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뿔보다</a:t>
            </a:r>
            <a:r>
              <a:rPr dirty="0"/>
              <a:t> 더 </a:t>
            </a:r>
            <a:r>
              <a:rPr dirty="0" err="1"/>
              <a:t>길었고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긴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돋은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0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 up, and there before me was a ram with two horns,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beside the canal, and the horns were long.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horns was longer than the other but grew up later.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보니까</a:t>
            </a:r>
            <a:r>
              <a:rPr dirty="0"/>
              <a:t> 그 </a:t>
            </a:r>
            <a:r>
              <a:rPr dirty="0" err="1"/>
              <a:t>숫양이</a:t>
            </a:r>
            <a:r>
              <a:rPr dirty="0"/>
              <a:t> </a:t>
            </a:r>
            <a:r>
              <a:rPr dirty="0" err="1"/>
              <a:t>뿔로</a:t>
            </a:r>
            <a:r>
              <a:rPr dirty="0"/>
              <a:t> </a:t>
            </a:r>
            <a:r>
              <a:rPr dirty="0" err="1"/>
              <a:t>서쪽과</a:t>
            </a:r>
            <a:r>
              <a:rPr dirty="0"/>
              <a:t> </a:t>
            </a:r>
            <a:r>
              <a:rPr dirty="0" err="1"/>
              <a:t>북쪽과</a:t>
            </a:r>
            <a:r>
              <a:rPr dirty="0"/>
              <a:t> </a:t>
            </a:r>
            <a:r>
              <a:rPr dirty="0" err="1"/>
              <a:t>남쪽을</a:t>
            </a:r>
            <a:r>
              <a:rPr dirty="0"/>
              <a:t> </a:t>
            </a:r>
            <a:r>
              <a:rPr dirty="0" err="1"/>
              <a:t>들이받는데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짐승도</a:t>
            </a:r>
            <a:r>
              <a:rPr dirty="0"/>
              <a:t> 그 </a:t>
            </a:r>
            <a:r>
              <a:rPr dirty="0" err="1"/>
              <a:t>숫양을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그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숫양은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좋을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했으며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더 </a:t>
            </a:r>
            <a:r>
              <a:rPr dirty="0" err="1"/>
              <a:t>강해졌습니다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1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watched the ram as he charged toward the west and the north and the south.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animal could stand against him, and none could rescue from his power.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as he pleased and became great.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생각에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한 </a:t>
            </a:r>
            <a:r>
              <a:rPr dirty="0" err="1"/>
              <a:t>마리가</a:t>
            </a:r>
            <a:r>
              <a:rPr dirty="0"/>
              <a:t> </a:t>
            </a:r>
            <a:r>
              <a:rPr dirty="0" err="1"/>
              <a:t>서쪽에서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디디지도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온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누비고</a:t>
            </a:r>
            <a:r>
              <a:rPr dirty="0"/>
              <a:t> </a:t>
            </a:r>
            <a:r>
              <a:rPr dirty="0" err="1"/>
              <a:t>다녔습니다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숫염소의</a:t>
            </a:r>
            <a:r>
              <a:rPr dirty="0"/>
              <a:t> 두 눈 </a:t>
            </a:r>
            <a:r>
              <a:rPr dirty="0" err="1"/>
              <a:t>사이에는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띄게</a:t>
            </a:r>
            <a:r>
              <a:rPr dirty="0"/>
              <a:t> 큰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4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was thinking about this, suddenly a goat with a prominent horn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his eyes came from the west, crossing the whole earth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touching the ground.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숫염소는</a:t>
            </a:r>
            <a:r>
              <a:rPr dirty="0"/>
              <a:t> </a:t>
            </a:r>
            <a:r>
              <a:rPr dirty="0" err="1"/>
              <a:t>강가에서</a:t>
            </a:r>
            <a:r>
              <a:rPr dirty="0"/>
              <a:t> 본 두 뿔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숫양에게로</a:t>
            </a:r>
            <a:r>
              <a:rPr dirty="0"/>
              <a:t> </a:t>
            </a:r>
            <a:r>
              <a:rPr dirty="0" err="1"/>
              <a:t>다가가서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내며</a:t>
            </a:r>
            <a:r>
              <a:rPr dirty="0"/>
              <a:t> </a:t>
            </a:r>
            <a:r>
              <a:rPr dirty="0" err="1"/>
              <a:t>숫양을</a:t>
            </a:r>
            <a:r>
              <a:rPr dirty="0"/>
              <a:t> </a:t>
            </a:r>
            <a:r>
              <a:rPr dirty="0" err="1"/>
              <a:t>들이받았습니다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3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came toward the two-horned ram I had seen standing beside the canal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charged at him in great 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숫염소는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내며</a:t>
            </a:r>
            <a:r>
              <a:rPr dirty="0"/>
              <a:t> </a:t>
            </a:r>
            <a:r>
              <a:rPr dirty="0" err="1"/>
              <a:t>숫양을</a:t>
            </a:r>
            <a:r>
              <a:rPr dirty="0"/>
              <a:t> </a:t>
            </a:r>
            <a:r>
              <a:rPr dirty="0" err="1"/>
              <a:t>공격하고</a:t>
            </a:r>
            <a:r>
              <a:rPr dirty="0"/>
              <a:t> 그 두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부러뜨렸습니다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숫양은</a:t>
            </a:r>
            <a:r>
              <a:rPr dirty="0"/>
              <a:t> </a:t>
            </a:r>
            <a:r>
              <a:rPr dirty="0" err="1"/>
              <a:t>숫염소를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숫염소가</a:t>
            </a:r>
            <a:r>
              <a:rPr dirty="0"/>
              <a:t> </a:t>
            </a:r>
            <a:r>
              <a:rPr dirty="0" err="1"/>
              <a:t>숫양을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내리치고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짓밟았지만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숫양을</a:t>
            </a:r>
            <a:r>
              <a:rPr dirty="0"/>
              <a:t> 그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줄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30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him attack the ram furiously, striking the ram and shattering his two horns.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ram was powerless to stand against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goat knocked him to the ground and trampled on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none could rescue the ram from his power.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숫염소는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강해졌습니다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세질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세지더니</a:t>
            </a:r>
            <a:r>
              <a:rPr dirty="0"/>
              <a:t> 그 큰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부러져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뚜렷한</a:t>
            </a:r>
            <a:r>
              <a:rPr dirty="0"/>
              <a:t> 네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돋아</a:t>
            </a:r>
            <a:r>
              <a:rPr dirty="0"/>
              <a:t> 네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자랐습니다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5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goat became very great,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at the height of his power his large horn was broken off,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its place four prominent horns grew up toward the four winds of heaven.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18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뿔에서</a:t>
            </a:r>
            <a:r>
              <a:rPr dirty="0"/>
              <a:t> 또 </a:t>
            </a:r>
            <a:r>
              <a:rPr dirty="0" err="1"/>
              <a:t>작은</a:t>
            </a:r>
            <a:r>
              <a:rPr dirty="0"/>
              <a:t> 뿔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돋아서</a:t>
            </a:r>
            <a:r>
              <a:rPr dirty="0"/>
              <a:t> </a:t>
            </a:r>
            <a:r>
              <a:rPr dirty="0" err="1"/>
              <a:t>남쪽과</a:t>
            </a:r>
            <a:r>
              <a:rPr dirty="0"/>
              <a:t> </a:t>
            </a:r>
            <a:r>
              <a:rPr dirty="0" err="1"/>
              <a:t>동쪽과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자랐습니다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one of them came another horn,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started small but grew in power to the south and to the east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toward the Beautiful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1678</Words>
  <Application>Microsoft Office PowerPoint</Application>
  <PresentationFormat>와이드스크린</PresentationFormat>
  <Paragraphs>162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2022-09-08T00:19:21Z</dcterms:modified>
</cp:coreProperties>
</file>