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메대 사람인 아하수에로의 아들 다리오가 왕이 돼 바벨론을 다스린 첫 해였습니다.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08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first year of Darius son of Xerxes (a Mede by descent),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made ruler over the Babylonian kingdom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종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시켜서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66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not obeyed the LORD our God or kept the laws he gave us through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servants the prophets.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온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목소리</a:t>
            </a:r>
            <a:r>
              <a:rPr dirty="0"/>
              <a:t> </a:t>
            </a:r>
            <a:r>
              <a:rPr dirty="0" err="1"/>
              <a:t>듣기를</a:t>
            </a:r>
            <a:r>
              <a:rPr dirty="0"/>
              <a:t> </a:t>
            </a:r>
            <a:r>
              <a:rPr dirty="0" err="1"/>
              <a:t>싫어했습니다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종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맹세대로</a:t>
            </a:r>
            <a:r>
              <a:rPr dirty="0"/>
              <a:t> </a:t>
            </a:r>
            <a:r>
              <a:rPr dirty="0" err="1"/>
              <a:t>저주가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82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Israel has transgressed your law and turned away, refusing to obey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the curses and sworn judgments written in the Law of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servant of God, have been poured out on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we have sinned against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큰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내리셨습니다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지도자들을</a:t>
            </a:r>
            <a:r>
              <a:rPr dirty="0"/>
              <a:t> </a:t>
            </a:r>
            <a:r>
              <a:rPr dirty="0" err="1"/>
              <a:t>벌하셔서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증명하셨습니다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천하에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07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fulfilled the words spoken against us and against our rulers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bringing upon us great disaster. Under the whole heaven nothing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ever been done like what has been done to Jerusalem.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죄에서</a:t>
            </a:r>
            <a:r>
              <a:rPr dirty="0"/>
              <a:t> </a:t>
            </a:r>
            <a:r>
              <a:rPr dirty="0" err="1"/>
              <a:t>돌이켜서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알기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50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it is written in the Law of Moses, all this disaster has come upon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we have not sought the favor of the LORD our God by turning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our sins and giving attention to your truth.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이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두셨다가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내리셨습니다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의롭습니다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63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did not hesitate to bring the disaster upon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our God is righteous in everything he does;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we have not obeyed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주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오늘날같이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유명해지신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지었고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477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"Now, O Lord our God, who brought your people out of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mighty hand and who made for yourself a name that endures to this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sinned, we have done wrong.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기도합니다</a:t>
            </a:r>
            <a:r>
              <a:rPr dirty="0"/>
              <a:t>.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공의에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성 </a:t>
            </a:r>
            <a:r>
              <a:rPr dirty="0" err="1"/>
              <a:t>예루살렘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노하심을</a:t>
            </a:r>
            <a:r>
              <a:rPr dirty="0"/>
              <a:t> </a:t>
            </a:r>
            <a:r>
              <a:rPr dirty="0" err="1"/>
              <a:t>거둬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비웃음을</a:t>
            </a:r>
            <a:r>
              <a:rPr dirty="0"/>
              <a:t> </a:t>
            </a:r>
            <a:r>
              <a:rPr dirty="0" err="1"/>
              <a:t>받습니다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90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in keeping with all your righteous acts, turn away your anger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wrath from Jerusalem, your city, your holy hill.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sins and the iniquities of our fathers have made Jerusalem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people an object of scorn to all those around us.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간절함을</a:t>
            </a:r>
            <a:r>
              <a:rPr dirty="0"/>
              <a:t> </a:t>
            </a:r>
            <a:r>
              <a:rPr dirty="0" err="1"/>
              <a:t>들어주십시오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얼굴빛을</a:t>
            </a:r>
            <a:r>
              <a:rPr dirty="0"/>
              <a:t> </a:t>
            </a:r>
            <a:r>
              <a:rPr dirty="0" err="1"/>
              <a:t>비춰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09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"Now, our God, hear the prayers and petitions of your servant.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your sake, O Lord, look with favor on your desolate sanctuary.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기울여</a:t>
            </a:r>
            <a:r>
              <a:rPr dirty="0"/>
              <a:t> </a:t>
            </a:r>
            <a:r>
              <a:rPr dirty="0" err="1"/>
              <a:t>들으시고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떠서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무너지고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고통당하고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기도하는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잘한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있어서가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큰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베푸시는</a:t>
            </a:r>
            <a:r>
              <a:rPr dirty="0"/>
              <a:t> </a:t>
            </a:r>
            <a:r>
              <a:rPr dirty="0" err="1"/>
              <a:t>분이기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5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ear, O God, and hear; open your eyes and see the desolation of the city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bears your Name. We do not make requests of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we are righteous, but because of your great mercy.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98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들어주십시오</a:t>
            </a:r>
            <a:r>
              <a:rPr dirty="0"/>
              <a:t>!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들으시고</a:t>
            </a:r>
            <a:r>
              <a:rPr dirty="0"/>
              <a:t> </a:t>
            </a:r>
            <a:r>
              <a:rPr dirty="0" err="1"/>
              <a:t>이뤄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하나님이여</a:t>
            </a:r>
            <a:r>
              <a:rPr dirty="0"/>
              <a:t>, 주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미루지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성이며</a:t>
            </a:r>
            <a:r>
              <a:rPr dirty="0"/>
              <a:t> 이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12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listen! O Lord, forgive! O Lord, hear and act! For your sake,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my God, do not delay, because your city and your people bear your Name."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272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곧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1년 </a:t>
            </a:r>
            <a:r>
              <a:rPr dirty="0" err="1"/>
              <a:t>되던</a:t>
            </a:r>
            <a:r>
              <a:rPr dirty="0"/>
              <a:t> </a:t>
            </a:r>
            <a:r>
              <a:rPr dirty="0" err="1"/>
              <a:t>해에</a:t>
            </a:r>
            <a:r>
              <a:rPr dirty="0"/>
              <a:t> 나 </a:t>
            </a: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책을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연수를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말씀하셨음을</a:t>
            </a:r>
            <a:r>
              <a:rPr dirty="0"/>
              <a:t> </a:t>
            </a:r>
            <a:r>
              <a:rPr dirty="0" err="1"/>
              <a:t>알았습니다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지 70년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돌이키시겠다고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64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first year of his reign, I, Daniel, understood from the Scriptures,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word of the LORD given to Jeremiah the prophet,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desolation of Jerusalem would last seventy years.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내 </a:t>
            </a:r>
            <a:r>
              <a:rPr dirty="0" err="1"/>
              <a:t>죄와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밝혀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기도했습니다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내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기도하고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55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 was speaking and praying, confessing my sin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sin of my people Israel and making my request to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God for his holy hill --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기도하고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처음으로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보았을</a:t>
            </a:r>
            <a:r>
              <a:rPr dirty="0"/>
              <a:t> 때 </a:t>
            </a:r>
            <a:r>
              <a:rPr dirty="0" err="1"/>
              <a:t>보았던</a:t>
            </a:r>
            <a:r>
              <a:rPr dirty="0"/>
              <a:t> </a:t>
            </a:r>
            <a:r>
              <a:rPr dirty="0" err="1"/>
              <a:t>가브리엘이</a:t>
            </a:r>
            <a:r>
              <a:rPr dirty="0"/>
              <a:t> </a:t>
            </a:r>
            <a:r>
              <a:rPr dirty="0" err="1"/>
              <a:t>재빨리</a:t>
            </a:r>
            <a:r>
              <a:rPr dirty="0"/>
              <a:t> </a:t>
            </a:r>
            <a:r>
              <a:rPr dirty="0" err="1"/>
              <a:t>날아서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제사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때쯤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22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 was still in prayer, Gabriel, the man I had seen in the earlier vision,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to me in swift flight about the time of the evening sacrifice.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그가 내게 알려 주었습니다. “다니엘아, 이제 내가 네게 지혜와 이해력을 주려고 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8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instructed me and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"Daniel, I have now come to give you insight and understanding.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시작할</a:t>
            </a:r>
            <a:r>
              <a:rPr dirty="0"/>
              <a:t> 때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주라는</a:t>
            </a:r>
            <a:r>
              <a:rPr dirty="0"/>
              <a:t> </a:t>
            </a:r>
            <a:r>
              <a:rPr dirty="0" err="1"/>
              <a:t>명령이</a:t>
            </a:r>
            <a:r>
              <a:rPr dirty="0"/>
              <a:t> </a:t>
            </a:r>
            <a:r>
              <a:rPr dirty="0" err="1"/>
              <a:t>떨어져서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큰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이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생각하고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깨닫도록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0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you began to pray, an answer was given,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 have come to tell you, for you are highly esteemed.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consider the message and understand the vision: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04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네 </a:t>
            </a:r>
            <a:r>
              <a:rPr dirty="0" err="1"/>
              <a:t>백성들과</a:t>
            </a:r>
            <a:r>
              <a:rPr dirty="0"/>
              <a:t> 네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70주의 </a:t>
            </a:r>
            <a:r>
              <a:rPr dirty="0" err="1"/>
              <a:t>기간이</a:t>
            </a:r>
            <a:r>
              <a:rPr dirty="0"/>
              <a:t> </a:t>
            </a:r>
            <a:r>
              <a:rPr dirty="0" err="1"/>
              <a:t>정해졌다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기간이</a:t>
            </a:r>
            <a:r>
              <a:rPr dirty="0"/>
              <a:t> </a:t>
            </a:r>
            <a:r>
              <a:rPr dirty="0" err="1"/>
              <a:t>지나면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그치고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용서받으며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의가</a:t>
            </a:r>
            <a:r>
              <a:rPr dirty="0"/>
              <a:t> </a:t>
            </a:r>
            <a:r>
              <a:rPr dirty="0" err="1"/>
              <a:t>드러나고</a:t>
            </a:r>
            <a:r>
              <a:rPr dirty="0"/>
              <a:t> </a:t>
            </a:r>
            <a:r>
              <a:rPr dirty="0" err="1"/>
              <a:t>환상과</a:t>
            </a:r>
            <a:r>
              <a:rPr dirty="0"/>
              <a:t> </a:t>
            </a:r>
            <a:r>
              <a:rPr dirty="0" err="1"/>
              <a:t>예언이</a:t>
            </a:r>
            <a:r>
              <a:rPr dirty="0"/>
              <a:t> </a:t>
            </a:r>
            <a:r>
              <a:rPr dirty="0" err="1"/>
              <a:t>이뤄져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49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"Seventy `sevens' are decreed for your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holy city to finish transgression, to put an end to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atone for wickedness, to bring in everlasting righteousness,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seal up vision and prophecy and to anoint the most holy.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237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깨달아</a:t>
            </a:r>
            <a:r>
              <a:rPr dirty="0"/>
              <a:t> </a:t>
            </a:r>
            <a:r>
              <a:rPr dirty="0" err="1"/>
              <a:t>알아라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세우라는</a:t>
            </a:r>
            <a:r>
              <a:rPr dirty="0"/>
              <a:t> </a:t>
            </a:r>
            <a:r>
              <a:rPr dirty="0" err="1"/>
              <a:t>명령이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7주와 그 </a:t>
            </a:r>
            <a:r>
              <a:rPr dirty="0" err="1"/>
              <a:t>다음</a:t>
            </a:r>
            <a:r>
              <a:rPr dirty="0"/>
              <a:t> 62주가 </a:t>
            </a:r>
            <a:r>
              <a:rPr dirty="0" err="1"/>
              <a:t>지나면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세워지고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거리와</a:t>
            </a:r>
            <a:r>
              <a:rPr dirty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세워질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이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어려움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이뤄질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04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"Know and understand this: From the issuing of the decree to restore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rebuild Jerusalem until the Anointed One, the ruler, comes,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seven `sevens,' and sixty-two `sevens.'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rebuilt with streets and a trench, but in times of trouble.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62주간이 </a:t>
            </a:r>
            <a:r>
              <a:rPr dirty="0" err="1"/>
              <a:t>지난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부음받은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후 한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성과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무너뜨릴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날은</a:t>
            </a:r>
            <a:r>
              <a:rPr dirty="0"/>
              <a:t> </a:t>
            </a:r>
            <a:r>
              <a:rPr dirty="0" err="1"/>
              <a:t>홍수가</a:t>
            </a:r>
            <a:r>
              <a:rPr dirty="0"/>
              <a:t> </a:t>
            </a:r>
            <a:r>
              <a:rPr dirty="0" err="1"/>
              <a:t>밀려온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같으며</a:t>
            </a:r>
            <a:r>
              <a:rPr dirty="0"/>
              <a:t> 또 </a:t>
            </a:r>
            <a:r>
              <a:rPr dirty="0" err="1"/>
              <a:t>마지막까지</a:t>
            </a:r>
            <a:r>
              <a:rPr dirty="0"/>
              <a:t> </a:t>
            </a:r>
            <a:r>
              <a:rPr dirty="0" err="1"/>
              <a:t>전쟁이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황폐해질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913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sixty-two `sevens,' the Anointed One will be cut off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have nothing. The people of the ruler who will come will destroy the city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sanctuary. The end will come like a flood: War will continue until the end,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desolations have been decreed.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1주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정할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1주의 </a:t>
            </a:r>
            <a:r>
              <a:rPr dirty="0" err="1"/>
              <a:t>절반의</a:t>
            </a:r>
            <a:r>
              <a:rPr dirty="0"/>
              <a:t> </a:t>
            </a:r>
            <a:r>
              <a:rPr dirty="0" err="1"/>
              <a:t>기간에</a:t>
            </a:r>
            <a:r>
              <a:rPr dirty="0"/>
              <a:t> </a:t>
            </a:r>
            <a:r>
              <a:rPr dirty="0" err="1"/>
              <a:t>희생제사와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드리지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흉측해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물건이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장소에</a:t>
            </a:r>
            <a:r>
              <a:rPr dirty="0"/>
              <a:t> </a:t>
            </a:r>
            <a:r>
              <a:rPr dirty="0" err="1"/>
              <a:t>세워질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날까지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노하심이</a:t>
            </a:r>
            <a:r>
              <a:rPr dirty="0"/>
              <a:t> </a:t>
            </a:r>
            <a:r>
              <a:rPr dirty="0" err="1"/>
              <a:t>쏟아질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20164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confirm a covenant with many for one `seven.'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middle of the `seven' he will put an end to sacrifice and offering.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a wing of the temple he will set up an abomination that causes desolation,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end that is decreed is poured out on him."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0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먹지도</a:t>
            </a:r>
            <a:r>
              <a:rPr dirty="0"/>
              <a:t> </a:t>
            </a:r>
            <a:r>
              <a:rPr dirty="0" err="1"/>
              <a:t>마시지도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올이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뿌린</a:t>
            </a:r>
            <a:r>
              <a:rPr dirty="0"/>
              <a:t> 채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기도하며</a:t>
            </a:r>
            <a:r>
              <a:rPr dirty="0"/>
              <a:t> </a:t>
            </a:r>
            <a:r>
              <a:rPr dirty="0" err="1"/>
              <a:t>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57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turned to the Lord God and pleaded with him in prayer and petition,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fasting, and in sackcloth and ashes.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659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기도하고</a:t>
            </a:r>
            <a:r>
              <a:rPr dirty="0"/>
              <a:t> </a:t>
            </a:r>
            <a:r>
              <a:rPr dirty="0" err="1"/>
              <a:t>고백하며</a:t>
            </a:r>
            <a:r>
              <a:rPr dirty="0"/>
              <a:t> </a:t>
            </a:r>
            <a:r>
              <a:rPr dirty="0" err="1"/>
              <a:t>말씀드렸습니다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여호와여</a:t>
            </a:r>
            <a:r>
              <a:rPr dirty="0"/>
              <a:t>!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두려우신</a:t>
            </a:r>
            <a:r>
              <a:rPr dirty="0"/>
              <a:t> 주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사랑하고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지키시고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베푸시는</a:t>
            </a:r>
            <a:r>
              <a:rPr dirty="0"/>
              <a:t> </a:t>
            </a:r>
            <a:r>
              <a:rPr dirty="0" err="1"/>
              <a:t>하나님이시여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15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prayed to the LORD my God and confessed: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Lord, the great and awesome God, who keeps his covenant of love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all who love him and obey his commands,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지었고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악하게</a:t>
            </a:r>
            <a:r>
              <a:rPr dirty="0"/>
              <a:t> </a:t>
            </a:r>
            <a:r>
              <a:rPr dirty="0" err="1"/>
              <a:t>행동했고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법과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어기고</a:t>
            </a:r>
            <a:r>
              <a:rPr dirty="0"/>
              <a:t> </a:t>
            </a:r>
            <a:r>
              <a:rPr dirty="0" err="1"/>
              <a:t>거역했습니다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7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sinned and done wrong. We have been wicked and have rebelled;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turned away from your commands and laws.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종 </a:t>
            </a:r>
            <a:r>
              <a:rPr dirty="0" err="1"/>
              <a:t>예언자들이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민족의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말씀한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8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not listened to your servants the prophets,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spoke in your name to our kings, our princes and our fathers,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all the people of the land.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의로움은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r>
              <a:rPr dirty="0" err="1"/>
              <a:t>우리에게는</a:t>
            </a:r>
            <a:r>
              <a:rPr dirty="0"/>
              <a:t> </a:t>
            </a:r>
            <a:r>
              <a:rPr dirty="0" err="1"/>
              <a:t>오늘날처럼</a:t>
            </a:r>
            <a:r>
              <a:rPr dirty="0"/>
              <a:t> </a:t>
            </a:r>
            <a:r>
              <a:rPr dirty="0" err="1"/>
              <a:t>부끄러움이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각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쫓겨나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있거나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거역하며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각 </a:t>
            </a:r>
            <a:r>
              <a:rPr dirty="0" err="1"/>
              <a:t>나라로</a:t>
            </a:r>
            <a:r>
              <a:rPr dirty="0"/>
              <a:t> </a:t>
            </a:r>
            <a:r>
              <a:rPr dirty="0" err="1"/>
              <a:t>쫓아내셨습니다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9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you are righteous, but this day we are covered with shame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Judah and people of Jerusalem and all Israel, both near and far,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the countries where you have scattered us because of our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unfaithfulness to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부끄러움과</a:t>
            </a:r>
            <a:r>
              <a:rPr dirty="0"/>
              <a:t> </a:t>
            </a:r>
            <a:r>
              <a:rPr dirty="0" err="1"/>
              <a:t>욕을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부끄러움을</a:t>
            </a:r>
            <a:r>
              <a:rPr dirty="0"/>
              <a:t> </a:t>
            </a:r>
            <a:r>
              <a:rPr dirty="0" err="1"/>
              <a:t>당하는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42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we and our kings, our princes and our fathers are covered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shame because we have sinned against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 우리 하나님께서는 자비와 용서를 베푸시지만 우리는 주께 반역했습니다.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9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our God is merciful and forgiving,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we have rebelled against him;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1924</Words>
  <Application>Microsoft Office PowerPoint</Application>
  <PresentationFormat>와이드스크린</PresentationFormat>
  <Paragraphs>180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2022-09-08T00:30:51Z</dcterms:modified>
</cp:coreProperties>
</file>