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왕들인 웃시야, 요담, 아하스, 히스기야의 시대, 곧 이스라엘 왕 요아스의 아들인 여로보암 시대에 여호와의 말씀이 브에리의 아들 호세아에게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that came to Hosea son of Beeri during the reigns of Uzziah, Jotham, Ahaz and Hezekiah, kings of Judah, and during the reign of Jeroboam son of Jehoash king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이스라엘 자손의 수는 측량할 수도, 셀 수도 없는 바닷가의 모래처럼 될 것이다. 또한 그들에게 ‘너희는 내 백성이 아니다’라고 말하던 그곳에서 그들에게 ‘너희는 살아 계시는 하나님의 자녀’라고 말하게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Israelites will be like the sand on the seashore, which cannot be measured or counted. In the place where it was said to them, `You are not my people,' they will be called `sons of the living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그러면 유다 자손들과 이스라엘 자손들이 함께 모여 한 지도자를 세우고 그 땅에서 올라올 것이다. 이스르엘의 날이 클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Judah and the people of Israel will be reunited, and they will appoint one leader and will come up out of the land, for great will be the day of Jezreel.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처음으로 호세아를 시켜 말씀하실 때 여호와께서는 호세아에게 이렇게 말씀하셨습니다. “너는 가서 음란한 여자를 아내로 삼아 음란한 자식들을 낳아라. 그 땅이 여호와를 떠나 크게 간음을 저질렀기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began to speak through Hosea, the LORD said to him, "Go, take to yourself an adulterous wife and children of unfaithfulness, because the land is guilty of the vilest adultery in departing from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그리하여 호세아는 가서 디블라임의 딸 고멜과 결혼했고 그녀는 임신해 아들을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married Gomer daughter of Diblaim, and she conceived and bore him a son.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그에게 말씀하셨습니다. “그의 이름을 이스르엘이라 불러라. 잠시 후에 이스르엘의 피 흘림에 대해 내가 예후의 집을 처벌해 이스라엘 왕국의 끝을 낼 것이고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Hosea, "Call him Jezreel, because I will soon punish the house of Jehu for the massacre at Jezreel, and I will put an end to the kingdom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그날에 내가 이스르엘 계곡에서 이스라엘의 활을 부러뜨릴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I will break Israel's bow in the Valley of Jezreel."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고멜이 다시 임신해 딸을 낳았습니다. 그러자 여호와께서 그에게 말씀하셨습니다. “그녀의 이름을 로루하마라고 불러라. 내가 이스라엘 나라에 더 이상 긍휼을 베풀지 않고 그들을 절대로 용서하지 않을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Gomer conceived again and gave birth to a daughter. Then the LORD said to Hosea, "Call her Lo-Ruhamah, for I will no longer show love to the house of Israel, that I should at all forgive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내가 유다 나라에는 긍휼을 베풀 것이다. 내가 그들을 그들의 하나님 여호와로 구원할 것이지 활이나 칼이나 전쟁이나 말이나 기마병으로 구원하지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will show love to the house of Judah; and I will save them -- not by bow, sword or battle, or by horses and horsemen, but by the LORD their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로루하마가 젖을 떼자 고멜은 임신해 아들을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she had weaned Lo-Ruhamah, Gomer had another son.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그러자 여호와께서 말씀하셨습니다. “그의 이름을 로암미라 불러라. 너희는 내 백성이 아니고 나는 너희에게 하나님이 되지 않을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"Call him Lo-Ammi, for you are not my people, and I am not your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