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이스라엘은 무성한 포도나무여서 열매를 생산해 낸다. 그의 열매가 점점 많아지자 그는 제단을 더 많이 만들었다. 그의 땅이 번성하자 그들이 돌기둥 우상을 더 많이 만들었다.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was a spreading vine; he brought forth fruit for himself. As his fruit increased, he built more altars; as his land prospered, he adorned his sacred stones.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원하는 때 내가 그들을 징계할 것이다. 민족들이 그들에게 대적해 모여서 그들의 두 죄목으로 그들을 구속할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please, I will punish them; nations will be gathered against them to put them in bonds for their double sin.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에브라임은 곡식 밟기를 좋아하는 길들인 암소 같다. 그러나 내가 그의 아름다운 목에 멍에를 씌울 것이다. 내가 에브라임에 마구를 채울 것이다. 유다가 밭을 갈고 야곱이 써레질을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is a trained heifer that loves to thresh; so I will put a yoke on her fair neck. I will drive Ephraim, Judah must plow, and Jacob must break up the ground.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스스로 의의 씨앗을 심고 인애의 열매를 거두며 묵은 땅을 잘 갈아라. 지금이 여호와를 찾을 때다. 마침내 그분이 와서 의의 비를 너희에게 내릴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Sow for yourselves righteousness, reap the fruit of unfailing love, and break up your unplowed ground; for it is time to seek the LORD, until he comes and showers righteousness on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사악함을 심었고 죄악을 거둬들였으며 거짓의 열매를 먹었다. 너희가 너희 방법과 너희의 많은 용사들을 의지했기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planted wickedness, you have reaped evil, you have eaten the fruit of deception. Because you have depended on your own strength and on your many warriors,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네 백성들 가운데 소동이 일어나고 네 모든 요새들이 황폐하게 될 것이다. 마치 전쟁의 날에 살만이 벧아벨을 황폐하게 했던 것처럼 그때 어머니가 자기 자식들 위로 내던져졌다.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roar of battle will rise against your people, so that all your fortresses will be devastated -- as Shalman devastated Beth Arbel on the day of battle, when mothers were dashed to the ground with their children.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 사악함이 크기에 벧엘이여, 네게 이런 일이 일어날 것이다. 새벽 동이 트면 이스라엘 왕이 완전히 멸망할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will it happen to you, O Bethel, because your wickedness is great. When that day dawns, the king of Israel will be completely destroyed.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그들의 마음이 거짓되니 이제 그들이 죄 값을 감당해야 한다. 그분이 그들의 제단들을 부수고 그들의 돌기둥 우상들을 무너뜨릴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heart is deceitful, and now they must bear their guilt. The LORD will demolish their altars and destroy their sacred stones.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그러고 나면 그들이 말할 것이다. “우리에게 왕이 없는 것은 우리가 여호와를 두려워하지 않았기 때문이다. 그러나 그 왕이 우리를 위해 무엇을 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say, "We have no king because we did not revere the LORD. But even if we had a king, what could he do for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많은 말을 하면서 헛된 맹세를 하고 언약을 맺었다. 그렇기에 밭고랑의 독초처럼 심판이 여기저기에서 일어날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make many promises, take false oaths and make agreements; therefore lawsuits spring up like poisonous weeds in a plowed field.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사마리아 사람들이 벧아웬의 송아지 우상 때문에 두려워할 것이다. 그의 백성들이 그 우상을 두고 통곡하고 그 우상의 영광을 기뻐하던 제사장들도 마찬가지일 것이다. 그 우상의 영광이 그들로부터 떠나갔기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who live in Samaria fear for the calf-idol of Beth Aven. Its people will mourn over it, and so will its idolatrous priests, those who had rejoiced over its splendor, because it is taken from them into exile.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더구나 그 우상은 야렙 왕을 위한 선물로서 앗시리아로 옮겨질 것이다. 에브라임은 수치를 당하고 이스라엘은 그들의 우상들 때문에 부끄럽게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carried to Assyria as tribute for the great king. Ephraim will be disgraced; Israel will be ashamed of its wooden idols.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바다 수면 위의 물거품처럼 사마리아와 그 왕은 사라질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Samaria and its king will float away like a twig on the surface of the waters.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이스라엘의 죄의 상징인 아웬의 산당들이 부서질 것이다. 그들의 제단 위에 가시와 엉겅퀴가 자라날 것이다. 그들이 산들에게 말할 것이다. “우리를 덮어 버리라!” 언덕들에게 말할 것이다. “우리 위에 무너지라!”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of wickedness will be destroyed -- it is the sin of Israel. Thorns and thistles will grow up and cover their altars. Then they will say to the mountains, "Cover us!" and to the hills, "Fall on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“이스라엘아, 기브아의 시대부터 네가 죄를 지었다. 그곳에 그들이 남아 있다. 거기에서부터 이미 나를 거슬렀는데 어찌 전쟁이 기브아에 있는 불의의 자손들에게 미치지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days of Gibeah, you have sinned, O Israel, and there you have remained. Did not war overtake the evildoers in Gibeah?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