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“이스라엘이 어린아이였을 때 내가 그를 사랑했고 이집트에서 내 아들을 불러냈다.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 Israel was a child, I loved him, and out of Egypt I called my son.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여호와를 따라갈 것이며 그가 사자처럼 포효할 것이다. 그가 포효하면 그의 자손들이 서쪽에서부터 떨면서 나올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follow the LORD; he will roar like a lion. When he roars, his children will come trembling from the west.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이집트로부터 새들처럼, 앗시리아 땅으로부터 비둘기들처럼 그들이 떨면서 나올 것이다. 내가 그들을 각자의 집에서 살게 할 것이다. 여호와의 말이다.”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come trembling like birds from Egypt, like doves from Assyria. I will settle them in their homes," 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에브라임이 거짓말로, 이스라엘 족속이 속임수로 내 주위를 둘러쌌다. 그러나 아직도 유다는 하나님께, 신실하신 거룩한 분께 반항하고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Ephraim has surrounded me with lies, the house of Israel with deceit. And Judah is unruly against God, even against the faithful Holy 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그러나 내가 그렇게 부르면 부를수록 그들은 내게서 떠나갔다. 그들이 바알에게 제물을 바쳤고 우상들에게 희생제물을 태워 바쳤다.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more I called Israel, the further they went from me. They sacrificed to the Baals and they burned incense to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그의 팔을 붙잡고 에브라임에게 걸음마를 가르쳤다. 그러나 내가 그들을 치료해 주었음을 그들은 알지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I who taught Ephraim to walk, taking them by the arms; but they did not realize it was I who healed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그들을 인간의 줄로, 사랑의 끈으로 이끌었고 그들의 목에서 멍에를 벗겼으며 그들에게 먹을 것을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led them with cords of human kindness, with ties of love; I lifted the yoke from their neck and bent down to feed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이집트 땅으로 돌아가지 않을 것이나 앗시리아가 그들의 왕이 될 것이다. 그들이 돌아오기를 거부했기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"Will they not return to Egypt and will not Assyria rule over them because they refuse to repent?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칼이 그들의 성읍에서 춤을 추고 성문의 빗장들을 부수며 그들의 계략으로 인해 그들을 삼켜 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Swords will flash in their cities, will destroy the bars of their gates and put an end to their plans.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백성이 내게서 등을 돌리기로 작정했다. 그들 모두가 지극히 높은 이를 소리 내 부른다 해도 그가 그들을 일으켜 세우지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people are determined to turn from me. Even if they call to the Most High, he will by no means exalt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에브라임이여, 내가 어떻게 너를 포기하겠느냐? 이스라엘이여, 내가 어떻게 너를 넘겨주겠느냐? 내가 어떻게 너를 아드마처럼 하겠느냐? 내가 어떻게 너를 스보임처럼 만들겠느냐? 내 마음이 바뀌어 내 긍휼이 뜨겁게 솟아오른다.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can I give you up, Ephraim? How can I hand you over, Israel? How can I treat you like Admah? How can I make you like Zeboiim? My heart is changed within me; all my compassion is aroused.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내 진노를 쏟지 않고 내가 다시는 에브라임을 멸망시키지 않을 것이다. 나는 하나님이고 사람이 아니며 네 가운데 있는 거룩한 신이기 때문이다. 내가 진노하러 오지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carry out my fierce anger, nor will I turn and devastate Ephraim. For I am God, and not man -- the Holy One among you. I will not come in wrath.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