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바람이 에브라임을 몰아치고 에브라임은 계속해서 동쪽 바람을 뒤쫓아가며 거짓말과 폭력을 증가시킨다. 그들이 앗시리아와 조약을 맺고 이집트에는 기름을 보낸다.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Ephraim feeds on the wind; he pursues the east wind all day and multiplies lies and violence. He makes a treaty with Assyria and sends olive oil to Egypt.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예언자들을 통해 말했고 그들에게 여러 환상을 주었으며 예언자들을 통해 비유로 이야기했다.”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spoke to the prophets, gave them many visions and told parables through them."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길르앗은 악하다. 분명히 그들은 아무 쓸모가 없다! 그들이 길갈에서 소머리를 제물로 바치고 있으니 그들의 제단이 밭고랑 사이의 돌무더기처럼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Gilead wicked? Its people are worthless! Do they sacrifice bulls in Gilgal? Their altars will be like piles of stones on a plowed field.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야곱이 아람 땅으로 도망갔다. 이스라엘이 아내를 얻으려고 일했으며 아내를 얻으려고 양을 쳤다.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fled to the country of Aram; Israel served to get a wife, and to pay for her he tended sheep.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여호와께서는 예언자를 통해 이스라엘을 이집트에서 이끌어 내셨고 예언자를 통해 이스라엘을 지키셨다.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used a prophet to bring Israel up from Egypt, by a prophet he cared for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에브라임은 여호와를 몹시 화나게 했다. 그래서 주께서는 그를 벌하시고 주께서 받으신 수모를 그들에게 갚아 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Ephraim has bitterly provoked him to anger; his Lord will leave upon him the guilt of his bloodshed and will repay him for his contempt.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유다와 시비를 따질 일이 있다. 그분이 야곱의 행동에 따라서 그를 처벌하시고 그의 행위에 따라서 그에게 되갚아 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a charge to bring against Judah; he will punish Jacob according to his ways and repay him according to his deeds.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야곱이 어머니 뱃속에서 자기 형의 발뒤꿈치를 붙잡았고 어른이 돼서는 하나님과 씨름했다.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womb he grasped his brother's heel; as a man he struggled with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천사와 씨름해 천사를 압도하고서 울면서 천사에게 은총을 구했다. 그가 하나님을 벧엘에서 만났고 그곳에서 그분과 이야기했다.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struggled with the angel and overcame him; he wept and begged for his favor. He found him at Bethel and talked with him there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그분은 만군의 하나님 여호와다. 여호와는 그분의 잘 알려진 이름이다!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God Almighty, the LORD is his name of renown!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너는 네 하나님께로 돌아가야 한다. 인애와 정의를 준수하고 끊임없이 네 하나님을 만나려고 기다려라.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must return to your God; maintain love and justice, and wait for your God always.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상인들은 속이는 저울을 손에 들고 착취하기를 좋아한다.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merchant uses dishonest scales; he loves to defraud.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에브라임은 말한다. “나는 아주 부자다. 나는 많은 재산을 가졌다. 내 모든 재산에 대해서 그들이 불법이나 죄를 찾지 못한다.”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Ephraim boasts, "I am very rich; I have become wealthy. With all my wealth they will not find in me any iniquity or sin."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“나는 너를 이집트 땅에서 이끌어 낸 네 하나님 여호와다. 내가 너를 다시 천막 안에서 살게 하기를 정기적으로 있는 축제날처럼 살게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am the LORD your God, who brought you out of Egypt; I will make you live in tents again, as in the days of your appointed feasts.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