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에브라임이 말할 때 세상이 벌벌 떨었으며 그는 이스라엘에서 자기 스스로 높였다. 그러나 그는 바알로 인해 죄를 짓고 죽었다.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Ephraim spoke, men trembled; he was exalted in Israel. But he became guilty of Baal worship and died.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 왕이 어디에 있느냐? 네 모든 성읍들에서 너를 구해 줄 사람이 어디 있느냐? 네가 ‘나를 구원할 왕과 관리들을 주소서’라고 말했던 네 재판장들이 어디에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your king, that he may save you? Where are your rulers in all your towns, of whom you said, `Give me a king and princes'?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내 진노로 네게 왕을 주었고 내가 내 분노로 왕을 제거했다.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my anger I gave you a king, and in my wrath I took him away.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에브라임의 죄가 기록되고 그의 범죄 기록이 보관돼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guilt of Ephraim is stored up, his sins are kept on record.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해산하는 여자의 고통이 그에게 올 것이다. 그러나 그는 분별력이 없는 아이다. 때가 돼도 태의 문을 열고 나오지 않는다.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Pains as of a woman in childbirth come to him, but he is a child without wisdom; when the time arrives, he does not come to the opening of the womb.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그들을 음부의 손에서 속량할 것이며 내가 그들을 죽음에서 건져 낼 것이다. 죽음아, 네 재앙이 어디에 있느냐? 무덤아, 네 멸망이 어디에 있느냐? 슬픔이 내 눈에서 숨겨질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ransom them from the power of the grave; I will redeem them from death. Where, O death, are your plagues? Where, O grave, is your destruction? "I will have no compassion,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자기 형제들 가운데 번성해도 동쪽 바람이 불어오고 여호와의 바람이 광야에서 불어올 것이다. 그의 샘물이 마를 것이고 그의 우물이 황폐하게 될 것이다. 창고 안에 있는 그의 모든 보물들이 약탈당할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he thrives among his brothers. An east wind from the LORD will come, blowing in from the desert; his spring will fail and his well dry up. His storehouse will be plundered of all its treasures.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사마리아여, 너는 하나님께 불순종했기 때문에 범죄했다. 그들의 아이들이 저주를 받아 칼에 쓰러질 것이다. 임신한 여자들은 배가 갈릴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Samaria must bear their guilt, because they have rebelled against their God. They will fall by the sword; their little ones will be dashed to the ground, their pregnant women ripped open."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이제 그들은 갈수록 더 많은 죄를 짓는다. 그들 스스로 이해하는 대로 은으로 우상들을 만든다. 모든 우상들은 세공 장인들이 만든 것이다. 그것들에 대해서 그들이 말한다. “그들이 인간을 희생제사로 드리고 송아지 우상에 입을 맞춘다.”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they sin more and more; they make idols for themselves from their silver, cleverly fashioned images, all of them the work of craftsmen. It is said of these people, "They offer human sacrifice and kiss the calf-idols."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그들은 마치 아침 구름 같고 금세 사라지는 이른 이슬 같고 타작 마당에서 날리는 겨 같고 창문으로 사라지는 연기 같을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they will be like the morning mist, like the early dew that disappears, like chaff swirling from a threshing floor, like smoke escaping through a window.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나는 너를 이집트 땅에서 이끌어 낸 네 하나님 여호와다. 너는 나 외에 다른 신을 알지 말라. 나 외에는 다른 구원자가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am the LORD your God, who brought you out of Egypt. You shall acknowledge no God but me, no Savior except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광야에서, 그 가뭄의 땅에서 너를 알았다.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cared for you in the desert, in the land of burning heat.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그들을 먹이자 배가 불렀고 그들이 배가 부르자 교만해졌다. 그래서 그들이 나를 잊어버렸다.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fed them, they were satisfied; when they were satisfied, they became proud; then they forgot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그래서 내가 그들에게 사자처럼 될 것이고 길가의 표범처럼 그들을 지켜볼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come upon them like a lion, like a leopard I will lurk by the path.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새끼를 잃은 암곰처럼 내가 그들에게 맞서서 그들의 가슴을 찢을 것이다. 내가 거기서 사자처럼 그들을 먹어 삼키고 들짐승이 그들을 찢어 놓을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bear robbed of her cubs, I will attack them and rip them open. Like a lion I will devour them; a wild animal will tear them apart.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이스라엘이여, 네가 망하게 됐다. 너를 도와주는 내게 네가 대항하기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destroyed, O Israel, because you are against me, against your helper.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