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이스라엘아, 네 하나님 여호와께 돌아오라. 네 죄악 때문에 네가 넘어지게 됐다!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Return, O Israel, to the LORD your God. Your sins have been your downfall!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너희는 말씀을 가지고 여호와께로 돌아오라. 그에게 말하라. “모든 죄악을 제거해 주시고 은혜로 받아 주셔서 우리가 우리의 입술의 열매를 드리게 해 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Take words with you and return to the LORD. Say to him: "Forgive all our sins and receive us graciously, that we may offer the fruit of our lips.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앗시리아가 우리를 구할 수 없습니다. 우리가 말에 오르지 않을 것입니다. 우리 손으로 만든 것을 우리가 더 이상 ‘우리의 신’이라고 말하지 않겠습니다. 고아가 주께 긍휼히 여김을 받기 때문입니다.”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Assyria cannot save us; we will not mount war-horses. We will never again say `Our gods' to what our own hands have made, for in you the fatherless find compassion."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“내가 그들의 변절을 용서하고 내가 그들을 기꺼이 사랑할 것이다. 내 진노가 그들에게서 떠났기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will heal their waywardness and love them freely, for my anger has turned away from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나는 이스라엘에게 이슬 같고 이스라엘은 백합화처럼 피어날 것이다. 레바논의 백향목처럼 그 뿌리가 내릴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be like the dew to Israel; he will blossom like a lily. Like a cedar of Lebanon he will send down his roots;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그의 어린 가지들은 자라날 것이고 그의 영광은 올리브 나무 같을 것이고 그의 향기는 레바논의 백향목 같을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young shoots will grow. His splendor will be like an olive tree, his fragrance like a cedar of Lebanon.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그들이 돌아와 내 그늘 아래 거주할 것이고 곡식처럼 소생할 것이며 포도나무처럼 자라날 것이다. 그의 명성은 레바논의 포도주와 같을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Men will dwell again in his shade. He will flourish like the grain. He will blossom like a vine, and his fame will be like the wine from Lebanon.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에브라임이 말하기를 ‘내가 우상들과 더 이상 무슨 상관이 있는가?’ 하는구나. 그러므로 내가 듣고 보살펴 줄 것이다. 나는 잎이 무성한 삼나무 같으니 나로 인해 네 열매가 맺힐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Ephraim, what more have I to do with idols? I will answer him and care for him. I am like a green pine tree; your fruitfulness comes from me."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누가 지혜가 있어 이런 일을 분별하겠느냐? 누가 분별력이 있어 이해하겠느냐? 여호와의 길은 옳으니 의인들이 그 길로 다닌다. 그러나 범죄자들은 그 길에서 걸려 넘어진다.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is wise? He will realize these things. Who is discerning? He will understand them. The ways of the LORD are right; the righteous walk in them, but the rebellious stumble in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