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“네 형제들을 암미라고 하고 네 자매들을 루하마라고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"Say of your brothers, `My people,' and of your sisters, `My loved one.'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이제 내가 그녀의 수치를 그녀의 애인들의 눈앞에서 드러내 보일 것이다. 어느 누구도 그녀를 내 손에서 구해 내지 못할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now I will expose her lewdness before the eyes of her lovers; no one will take her out of my hands.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그녀의 모든 정기적인 축제날들, 곧 해마다 있는 축제날과 매월 초하룻날과 안식일의 모든 축하 의식이 사라지게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stop all her celebrations: her yearly festivals, her New Moons, her Sabbath days -- all her appointed feasts.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그녀가 ‘저것이 내 애인들이 내게 준 몸값이다’라고 말한 포도나무와 무화과나무를 내가 황폐하게 할 것이다. 내가 그것들을 덤불 숲으로 만들고 들판의 짐승들이 그것들을 먹게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ruin her vines and her fig trees, which she said were her pay from her lovers; I will make them a thicket, and wild animals will devour them.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그녀가 바알들에게 희생제물을 태워 바쳤던 날들을 내가 처벌할 것이다. 그녀가 반지와 보석으로 장식하고 그녀의 애인들을 쫓아가며 나를 잊어버렸다. 여호와의 말씀이다.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punish her for the days she burned incense to the Baals; she decked herself with rings and jewelry, and went after her lovers, but me she forgot," declares the LORD.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그러므로 보아라. 내가 그를 유인해 광야로 데리고 가서 그녀에게 부드럽게 말할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"Therefore I am now going to allure her; I will lead her into the desert and speak tenderly to her.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그곳에서 그녀의 포도원을 돌려주고 아골의 골짜기를 소망의 문이 되게 할 것이다. 그곳에서 그녀는 자신의 어린 시절처럼, 이집트에서 나왔을 때처럼 대답할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 will give her back her vineyards, and will make the Valley of Achor a door of hope. There she will sing as in the days of her youth, as in the day she came up out of Egypt.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그날에 여호와의 말씀이 있을 것이다. 너는 나를 ‘내 남편’이라고 부르고 다시는 나를 ‘내 바알’이라고 부르지 않을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"In that day," declares the LORD, "you will call me `my husband'; you will no longer call me `my master.'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그녀의 입에서 바알들의 이름들을 제거할 것이다. 그들이 다시는 그들의 이름을 기억하지 않을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remove the names of the Baals from her lips; no longer will their names be invoked.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그날에 내가 들판의 짐승들과 하늘의 새들과 땅 위를 다니는 생물들과 함께 언약을 맺을 것이다. 내가 그 땅에서 활과 칼과 전쟁을 제거해 그들을 안전하게 눕게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that day I will make a covenant for them with the beasts of the field and the birds of the air and the creatures that move along the ground. Bow and sword and battle I will abolish from the land, so that all may lie down in safety.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내가 나를 위해 너와 영원히 혼약을 맺고 내가 의로움과 정의로 또 인애와 긍휼로 혼약을 맺을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betroth you to me forever; I will betroth you in righteousness and justice, in love and compassion.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네 어머니와 시비를 가려라. 시비를 가려라. 그녀가 내 아내가 아니고 내가 그녀의 남편이 아니기 때문이다. 그녀가 얼굴에서 음탕함을 없애고 젖가슴 사이에서 간음을 없애게 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"Rebuke your mother, rebuke her, for she is not my wife, and I am not her husband. Let her remove the adulterous look from her face and the unfaithfulness from between her breasts.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내가 나를 위해 진실로 혼약을 맺을 것이다. 그러면 너는 여호와를 알게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betroth you in faithfulness, and you will acknowledge the LORD.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그날에 내가 대답할 것이다. 여호와의 말씀이다. 내가 하늘에 대답할 것이다. 그리고 그들이 땅에 대답할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"In that day I will respond," declares the LORD -- "I will respond to the skies, and they will respond to the earth;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그러면 땅이 곡식과 새 포도주와 새 기름에 대답할 것이며 그러면 그들이 이스르엘에 대답할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 earth will respond to the grain, the new wine and oil, and they will respond to Jezreel.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내가 친히 이 땅에 이스라엘을 심을 것이다. ‘긍휼히 여김을 받지 못한 사람’을 내가 긍휼히 여길 것이다. ‘내 백성이 아닌 사람’에게 ‘너는 내 백성이다’라고 말할 것이다. 그러면 그들이 말할 것이다. ‘주는 내 하나님이십니다.’ 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plant her for myself in the land; I will show my love to the one I called `Not my loved one.' I will say to those called `Not my people,' `You are my people'; and they will say, `You are my God.'"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그렇지 않으면 내가 그녀를 발가벗기고 그녀가 태어난 날처럼 그녀를 만들 것이다. 내가 그녀를 광야처럼 만들고 내가 그녀를 메마른 땅처럼 되게 할 것이며 내가 그녀를 목말라 죽게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Otherwise I will strip her naked and make her as bare as on the day she was born; I will make her like a desert, turn her into a parched land, and slay her with thirst.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그녀의 자식들에게 내가 긍휼을 베풀지 않을 것이다. 그들이 음란한 자식들이기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not show my love to her children, because they are the children of adultery.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그들의 어머니가 음란한 짓을 해서 그들을 수치스럽게 잉태했기 때문이다. 그녀는 늘 습관처럼 말했다. ‘내게 빵과 물과 양털과 모시옷과 기름과 마실 것을 주는 내 애인들을 뒤따라가겠다.’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mother has been unfaithful and has conceived them in disgrace. She said, `I will go after my lovers, who give me my food and my water, my wool and my linen, my oil and my drink.'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그러므로 보아라. 내가 가시덤불로 길을 막고 그녀를 벽으로 에워싸서 그녀가 길을 찾지 못하게 하겠다.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I will block her path with thornbushes; I will wall her in so that she cannot find her way.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그녀는 그녀의 애인들을 쫓아가지만 그들을 따라잡을 수 없고 그들을 찾지만 발견하지 못할 것이다. 그러면 그녀가 말할 것이다. ‘내가 내 첫 남편에게 돌아가겠다. 그때가 지금보다 좋았다.’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will chase after her lovers but not catch them; she will look for them but not find them. Then she will say, `I will go back to my husband as at first, for then I was better off than now.'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그녀에게 곡식과 새 포도주와 새 기름을 내가 주었다는 것을, 그들이 바알을 위해 사용한 금과 은을 그녀에게 넘치도록 준 이가 나였다는 것을 그녀는 알지 못했다.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has not acknowledged that I was the one who gave her the grain, the new wine and oil, who lavished on her the silver and gold -- which they used for Baal.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호세아 Hosea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그러므로 추수 때, 내 곡식을 수확할 때 내 포도주를 도로 가져갈 것이다. 그녀의 발가벗은 것을 덮어 가리라고 준 내 양털과 모시를 도로 빼앗을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"Therefore I will take away my grain when it ripens, and my new wine when it is ready. I will take back my wool and my linen, intended to cover her nakedness.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