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그리고 여호와께서 내게 말씀하셨다. “비록 이스라엘 자손들이 다른 신들에게로 향하고 건포도 빵을 사랑한다 해도 여호와께서 그들을 사랑하듯이 너도 비록 네 아내가 다른 사람의 사랑을 받고 간음한 여자이지만 가서 다시 사랑하여라.”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"Go, show your love to your wife again, though she is loved by another and is an adulteress. Love her as the LORD loves the Israelites, though they turn to other gods and love the sacred raisin cakes."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그리하여 내가 나를 위해 은 15세겔과 1호멜 반의 보리로 그 여자를 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bought her for fifteen shekels of silver and about a homer and a lethek of barley.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그러고 나서 내가 그녀에게 말했다. “너는 나와 함께 오랫동안 살아야 한다. 너는 창녀 짓을 하거나 다른 남자와 관계해도 안 된다. 내가 너와 함께할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told her, "You are to live with me many days; you must not be a prostitute or be intimate with any man, and I will live with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 자손들이 오랫동안 왕이나 관리도 없고 제사나 제단이나 제사장도 없고 가정에서 섬기는 우상도 없이 살게 될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Israelites will live many days without king or prince, without sacrifice or sacred stones, without ephod or idol.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그러고 나면 이스라엘 자손들이 다시 돌아와 그들의 하나님 여호와와 그들의 왕 다윗을 찾게 될 것이다. 그리고 마지막 때 그들은 떨면서 여호와께 나아와 여호와의 복을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the Israelites will return and seek the LORD their God and David their king. They will come trembling to the LORD and to his blessings in the last days.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