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“제사장들이여, 이것을 들으라! 이스라엘의 집이여, 주의해 들으라! 왕족들이여, 귀 기울이라! 너희에게 심판이 있을 것이다. 너희가 미스바의 덫이 됐고 다볼에 쳐 놓은 그물이 됐다.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 this, you priests! Pay attention, you Israelites! Listen, O royal house! This judgment is against you: You have been a snare at Mizpah, a net spread out on Tabor.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유다의 관리들은 경계돌을 옮기는 사람들 같다. 내가 그들 위에 내 진노를 물처럼 쏟아 부을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Judah's leaders are like those who move boundary stones. I will pour out my wrath on them like a flood of water.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에브라임이 압제를 당하고 심판으로 짓밟히는 것은 그가 즐거이 우상을 쫓아다녔기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Ephraim is oppressed, trampled in judgment, intent on pursuing idols.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그러므로 내가 에브라임에게 좀먹음같이 되고 유다 족속에게는 썩음과 같이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like a moth to Ephraim, like rot to the people of Judah.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에브라임이 자기 병을 보고 유다가 자기 상처를 보았다. 에브라임은 앗시리아에 가서 야렙 왕에게 사람을 보냈다. 그러나 그는 너희를 고칠 수 없었고 너희 상처를 낫게 할 수 없었다.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Ephraim saw his sickness, and Judah his sores, then Ephraim turned to Assyria, and sent to the great king for help. But he is not able to cure you, not able to heal your sores.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에브라임에게는 사자같이 되고 유다 족속에게는 젊은 사자같이 될 것이다. 바로 내가 그들을 찢을 것이다. 아무도 내 입에서 빼내 구해 줄 사람이 없을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will be like a lion to Ephraim, like a great lion to Judah. I will tear them to pieces and go away; I will carry them off, with no one to rescue them.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내 자리로 돌아가서 그들이 죄를 뉘우치고 나를 찾을 때까지 기다릴 것이다. 그들이 고통 속에서 나를 간절히 찾을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will go back to my place until they admit their guilt. And they will seek my face; in their misery they will earnestly seek 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반역자들이 학살에 깊게 빠져 있으니 내가 그들 모두를 책망할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rebels are deep in slaughter. I will discipline all of them.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내가 에브라임을 안다. 이스라엘은 내게서 숨지 못한다. 지금 에브라임 너는 음란한 짓을 하고 이스라엘은 타락했다.”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know all about Ephraim; Israel is not hidden from me. Ephraim, you have now turned to prostitution; Israel is corrupt.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그들이 자기 행위 때문에 그들의 하나님께 돌아가지 못한다. 그것은 음란한 영이 그들 마음속에 있고 그들이 여호와를 알지 못하기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deeds do not permit them to return to their God. A spirit of prostitution is in their heart; they do not acknowledge the LORD.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이스라엘의 교만이 그들에 대해 증거하고 있다. 이스라엘과 에브라임은 자기 죄로 인해 넘어질 것이며 유다 또한 그들과 함께 넘어질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Israel's arrogance testifies against them; the Israelites, even Ephraim, stumble in their sin; Judah also stumbles with them.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그들이 그들의 양 떼와 소 떼를 데리고 여호와를 찾아갈 것이다. 그러나 그들은 그분을 찾지 못할 것이다. 그분이 그들 앞에서 스스로 떠나셨다.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go with their flocks and herds to seek the LORD, they will not find him; he has withdrawn himself from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그들이 여호와께 신실하지 못하게 행동해 그들이 불륜의 자식들을 낳았다. 이제 초승달이 그들과 그들의 땅을 휩쓸어 삼킬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unfaithful to the LORD; they give birth to illegitimate children. Now their New Moon festivals will devour them and their fields.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“기브아에서 나팔을 불라. 라마에서 호각을 불라. 벧아웬에서 고함을 지르기를 베냐민아, 네 뒤를 쫓는다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"Sound the trumpet in Gibeah, the horn in Ramah. Raise the battle cry in Beth Aven; lead on, O Benjamin.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책망의 날에 에브라임이 황무지가 될 것이다. 이스라엘의 지파 가운데 내가 확정된 일을 선포한다.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Ephraim will be laid waste on the day of reckoning. Among the tribes of Israel I proclaim what is certain.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