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우리가 가서 여호와께로 돌아가자. 그가 찢으셨지만 우리를 고쳐 주실 것이다. 그가 때리셨지만 우리를 싸매 주실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"Come, let us return to the LORD. He has torn us to pieces but he will heal us; he has injured us but he will bind up our wounds.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이스라엘의 집에서 내가 끔찍한 일을 보았다. 그곳에서 에브라임이 음란한 짓을 하고 이스라엘이 더럽혀졌다.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have seen a horrible thing in the house of Israel. There Ephraim is given to prostitution and Israel is defiled.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내가 포로 된 내 백성을 회복시킬 때 유다 네게도 또한 추수할 때를 정해 놓았다.”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"Also for you, Judah, a harvest is appointed.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이틀이 지나면 그가 우리를 살리실 것이다. 3일째에 그가 우리를 일으켜 세워서 우리가 그 앞에서 살 수 있을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After two days he will revive us; on the third day he will restore us, that we may live in his presence.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그래서 우리가 여호와를 알자. 여호와를 알기 위해 전심전력하자. 그가 오시는 것은 새벽이 오는 것처럼 분명하다. 그는 마치 비처럼, 마치 땅을 적시는 봄비처럼 우리에게 오실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us acknowledge the LORD; let us press on to acknowledge him. As surely as the sun rises, he will appear; he will come to us like the winter rains, like the spring rains that water the earth."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“에브라임아, 내가 너를 위해 무엇을 해 줄까? 유다야, 내가 너를 위해 무엇을 해 줄까? 너희 인애는 아침 구름과 같고 금방 사라지는 새벽이슬과 같다.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"What can I do with you, Ephraim? What can I do with you, Judah? Your love is like the morning mist, like the early dew that disappears.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그러므로 내가 예언자들을 시켜 그들을 찢어 쪼개고 내 입에서 나오는 말로 너희를 쳐부쉈다. 너에 대한 심판이 번개처럼 올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Therefore I cut you in pieces with my prophets, I killed you with the words of my mouth; my judgments flashed like lightning upon you.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내가 바라는 것은 인애이지 제사가 아니며 하나님을 아는 것이지 번제가 아니다.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I desire mercy, not sacrifice, and acknowledgment of God rather than burnt offerings.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그러나 그들이 아담처럼 언약을 어겼다. 그곳에서 그들이 내게 신실하지 못하게 행동했다.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Like Adam, they have broken the covenant -- they were unfaithful to me there.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길르앗은 악을 행하는 사람들의 성읍이어서 피 발자국으로 덮여 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Gilead is a city of wicked men, stained with footprints of blood.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약탈자 무리가 매복해 사람을 기다리는 것처럼 제사장들 무리도 그렇다. 그들은 세겜으로 가는 길에서 살인을 하며 수치스러운 죄악을 저지른다.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marauders lie in ambush for a man, so do bands of priests; they murder on the road to Shechem, committing shameful crimes.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