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“내가 이스라엘을 치료하려 할 때 에브라임의 죄악들이 드러나고 사마리아의 사악함이 드러난다. 그들이 속임수를 쓰기 때문이다. 도둑이 안으로 들어가며 약탈자가 길거리에서 강도질을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"Whenever I would restore the fortunes of my people, whenever I would heal Israel, the sins of Ephraim are exposed and the crimes of Samaria revealed. They practice deceit, thieves break into houses, bandits rob in the streets;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이스라엘의 교만이 그의 얼굴에 증거하고 있지만 이 모든 것에도 불구하고 그는 그의 하나님 여호와께 돌아오지도 않고 그를 찾지도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Israel's arrogance testifies against him, but despite all this he does not return to the LORD his God or search for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에브라임은 쉽게 속아 넘어가는 비둘기 같다. 그들은 이집트를 부르고 앗시리아에게 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"Ephraim is like a dove, easily deceived and senseless -- now calling to Egypt, now turning to Assyria.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갈 때 내가 내 그물을 그들 위에 던져서 그들을 하늘의 새들처럼 끌어내릴 것이다. 그들이 모여드는 소리가 들리면 내가 그들을 징계할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go, I will throw my net over them; I will pull them down like birds of the air. When I hear them flocking together, I will catch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그들에게 화가 있을 것이다! 그들이 내게서 떠났다! 그들에게 멸망이 있을 것이다! 그들이 내게 반항했다! 내가 그토록 그들을 구속하려 하는데도 그들은 내게 거짓말을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them, because they have strayed from me! Destruction to them, because they have rebelled against me! I long to redeem them but they speak lies against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침대에 누워서 부르짖을 때도 그들은 마음으로 내게 부르짖지 않는다. 그들이 곡식과 새 포도주를 놓고서 함께 모여도 내게서 등을 돌렸다.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do not cry out to me from their hearts but wail upon their beds. They gather together for grain and new wine but turn away from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그들을 단련했고 팔에 힘을 주었지만 그들이 내게 악을 계획했다.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trained them and strengthened them, but they plot evil against 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지극히 높은 이에게로 돌아오지 않았다. 그들은 믿을 수 없는 활과 같다. 그들의 무례한 혀로 인해 그들의 관리들은 칼에 맞아 쓰러질 것이다. 그들이 이것 때문에 이집트 땅에서 조롱당할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do not turn to the Most High; they are like a faulty bow. Their leaders will fall by the sword because of their insolent words. For this they will be ridiculed in the land of Egypt.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그러나 그들은 내가 그들의 모든 죄악들을 기억하고 있음을 마음에 두고 있지 않다. 그들의 악한 행위가 그들을 에워싸고 있으며 그들이 항상 내 앞에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do not realize that I remember all their evil deeds. Their sins engulf them; they are always before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그들의 사악함으로 왕을, 거짓말로 관리들을 기쁘게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delight the king with their wickedness, the princes with their 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 모두가 간음한 사람들이다. 빵 굽는 사람의 데워진 화로처럼 반죽이 발효될 때 말고는 늘 데워진 화로처럼 달아올라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all adulterers, burning like an oven whose fire the baker need not stir from the kneading of the dough till it rises.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왕의 축제날에 관리들은 포도주로 벌겋게 취하고 왕은 조롱하는 사람들에게 손을 내밀었다.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day of the festival of our king the princes become inflamed with wine, and he joins hands with the mockers.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새 왕을 세우려고 음모를 꾸미는 사람들의 마음은 화로처럼 달아오른다. 저녁 내내 부풀리고 있다가 아침에 불꽃처럼 타오른다.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hearts are like an oven; they approach him with intrigue. Their passion smolders all night; in the morning it blazes like a flaming fire.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 모두가 화로처럼 뜨겁다. 그들이 자기의 재판관들을 삼켜 버렸다. 그들의 왕들 모두가 쓰러지고 그 가운데 나를 부르는 사람은 아무도 없었다.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of them are hot as an oven; they devour their rulers. All their kings fall, and none of them calls on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에브라임이 다른 민족들과 섞이게 됐다. 에브라임은 한쪽만 구운 납작한 빵과 같이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"Ephraim mixes with the nations; Ephraim is a flat cake not turned over.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이방 사람들이 그의 힘을 삼켰지만 그는 알지 못하고 있다. 흰머리가 여기저기 나 있지만 그는 알지 못하고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Foreigners sap his strength, but he does not realize it. His hair is sprinkled with gray, but he does not notice.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