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89" d="100"/>
          <a:sy n="89" d="100"/>
        </p:scale>
        <p:origin x="115" y="1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2019-08-27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호세아 Hosea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﻿1</a:t>
            </a:r>
            <a:br/>
            <a:r>
              <a:t>“네 입술에 나팔을 대어라! 그가 독수리처럼 여호와의 집을 덮치고 있다. 그들이 내 언약을 어기고 내 율법에 반항했기 때문이다.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"Put the trumpet to your lips! An eagle is over the house of the LORD because the people have broken my covenant and rebelled against my law.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호세아 Hosea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10</a:t>
            </a:r>
            <a:br/>
            <a:r>
              <a:t>또한 그들이 민족들 사이에 자신을 팔았다 해도 내가 이제 그들을 모을 것이다. 그들이 왕과 관리들의 압제로부터 점점 더럽혀질 것이다.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Although they have sold themselves among the nations, I will now gather them together. They will begin to waste away under the oppression of the mighty king.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호세아 Hosea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11</a:t>
            </a:r>
            <a:br/>
            <a:r>
              <a:t>에브라임이 속죄를 위해 제단을 많이 만들었는데 이것이 오히려 죄를 범하게 하는 제단이 됐다.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"Though Ephraim built many altars for sin offerings, these have become altars for sinning.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호세아 Hosea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12</a:t>
            </a:r>
            <a:br/>
            <a:r>
              <a:t>내가 그에게 내 율법의 많은 것을 써 주었지만 그들은 마치 자기들과는 관계없는 것으로 생각했다.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 wrote for them the many things of my law, but they regarded them as something alien.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호세아 Hosea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13</a:t>
            </a:r>
            <a:br/>
            <a:r>
              <a:t>그들이 희생제물로 고기를 바치고 먹지만 여호와는 그것들을 즐거이 받지 않는다. 이제 그들의 사악함을 기억하고 그들의 죄를 처벌할 것이다. 그들은 이집트로 돌아갈 것이다.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They offer sacrifices given to me and they eat the meat, but the LORD is not pleased with them. Now he will remember their wickedness and punish their sins: They will return to Egypt.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호세아 Hosea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14</a:t>
            </a:r>
            <a:br/>
            <a:r>
              <a:t>이스라엘이 자기를 만드신 분을 잊고 왕궁을 지었다. 유다가 요새화 된 성읍을 많이 건설했다. 그러나 내가 그들의 성읍에 불을 보내 그들의 왕궁들을 불사르게 할 것이다.”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Israel has forgotten his Maker and built palaces; Judah has fortified many towns. But I will send fire upon their cities that will consume their fortresses."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호세아 Hosea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</a:t>
            </a:r>
            <a:br/>
            <a:r>
              <a:t>그들이 내게 ‘내 하나님’이라고 부르짖는다. ‘이스라엘이 당신을 알고 있습니다!’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Israel cries out to me, `O our God, we acknowledge you!'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호세아 Hosea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</a:t>
            </a:r>
            <a:br/>
            <a:r>
              <a:t>그러나 이스라엘은 선한 것을 거부했다. 원수가 그를 쫓을 것이다.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But Israel has rejected what is good; an enemy will pursue him.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호세아 Hosea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4</a:t>
            </a:r>
            <a:br/>
            <a:r>
              <a:t>그들이 왕들을 세웠으나 나와는 관계가 없다. 그들이 관리들을 세웠으나 내가 알지 못한다. 그들이 자기의 은과 금으로 우상들을 만들었으니 그들이 마침내 파멸되기 위해서다.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They set up kings without my consent; they choose princes without my approval. With their silver and gold they make idols for themselves to their own destruction.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호세아 Hosea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5</a:t>
            </a:r>
            <a:br/>
            <a:r>
              <a:t>사마리아여, 네 송아지 우상을 버려라! 내 진노가 그들을 향해 불탄다. 언제 그들이 순결해질 수 있겠느냐?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Throw out your calf-idol, O Samaria! My anger burns against them. How long will they be incapable of purity?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호세아 Hosea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6</a:t>
            </a:r>
            <a:br/>
            <a:r>
              <a:t>그것은 이스라엘에서 나왔다! 그것은 숙련공들이 만든 것이다. 그것은 하나님이 아니다. 그러니 사마리아의 송아지는 산산조각 날 것이다.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They are from Israel! This calf -- a craftsman has made it; it is not God. It will be broken in pieces, that calf of Samaria.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호세아 Hosea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7</a:t>
            </a:r>
            <a:br/>
            <a:r>
              <a:t>그들이 바람을 씨 뿌려 폭풍을 거둬들일 것이다. 곡물 줄기에 싹이 없으니 곡물을 생산하지 못할 것이다. 혹시 무엇을 생산하더라도 이방 사람들이 삼켜 버릴 것이다.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"They sow the wind and reap the whirlwind. The stalk has no head; it will produce no flour. Were it to yield grain, foreigners would swallow it up.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호세아 Hosea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8</a:t>
            </a:r>
            <a:br/>
            <a:r>
              <a:t>이스라엘이 삼켜졌다. 이제 그들은 민족들 사이에서 쓸모없는 그릇처럼 됐다.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Israel is swallowed up; now she is among the nations like a worthless thing.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호세아 Hosea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9</a:t>
            </a:r>
            <a:br/>
            <a:r>
              <a:t>혼자 방황하는 들나귀처럼 그들이 앗시리아로 올라갔다. 에브라임이 그들의 애인들에게 팔렸다.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For they have gone up to Assyria like a wild donkey wandering alone. Ephraim has sold herself to lovers.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0</Words>
  <Application>Microsoft Office PowerPoint</Application>
  <PresentationFormat>와이드스크린</PresentationFormat>
  <Paragraphs>0</Paragraphs>
  <Slides>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0</vt:i4>
      </vt:variant>
    </vt:vector>
  </HeadingPairs>
  <TitlesOfParts>
    <vt:vector size="4" baseType="lpstr">
      <vt:lpstr>나눔고딕</vt:lpstr>
      <vt:lpstr>맑은 고딕</vt:lpstr>
      <vt:lpstr>Arial</vt:lpstr>
      <vt:lpstr>7_Office 테마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jungminwoo</cp:lastModifiedBy>
  <cp:revision>128</cp:revision>
  <dcterms:created xsi:type="dcterms:W3CDTF">2019-02-17T10:11:46Z</dcterms:created>
  <dcterms:modified xsi:type="dcterms:W3CDTF">2019-08-27T04:12:46Z</dcterms:modified>
</cp:coreProperties>
</file>