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호세아 Hosea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이스라엘아, 다른 민족들처럼 기뻐하고 즐거워하지 말라. 네가 네 하나님을 떠나 음란한 짓을 했고 모든 타작 마당에서 받는 음란한 짓의 대가를 좋아했기 때문이다.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Do not rejoice, O Israel; do not be jubilant like the other nations. For you have been unfaithful to your God; you love the wages of a prostitute at every threshing floor.</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호세아 Hosea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“마치 광야에서 만난 포도송이처럼 내가 이스라엘을 발견했다. 내가 너희 조상들을 무화과나무에 처음으로 열린 첫 무화과처럼 여겼다. 그러나 그들이 바알브올에게 가서 그들 스스로 수치스러운 것에게 바쳤고 그들이 사랑했던 그것들만큼이나 혐오스러운 것이 됐다.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I found Israel, it was like finding grapes in the desert; when I saw your fathers, it was like seeing the early fruit on the fig tree. But when they came to Baal Peor, they consecrated themselves to that shameful idol and became as vile as the thing they loved.</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호세아 Hosea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에브라임의 영광이 새처럼 날아갈 것이다. 출생도 없고 임신도 없고 잉태도 없을 것이다.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Ephraim's glory will fly away like a bird -- no birth, no pregnancy, no conception.</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호세아 Hosea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그들이 자식들을 기른다 해도 내가 하나도 남김없이 그들을 빼앗을 것이다. 내가 그들에게서 떠날 때 필히 그들에게도 화가 있을 것이다.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Even if they rear children, I will bereave them of every one. Woe to them when I turn away from them!</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호세아 Hosea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내가 두로를 보았을 때처럼 에브라임이 목초지에 심겨져 있었다. 그러나 에브라임은 자기 자식들을 학살자에게 끌어내어 줄 것이다.”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have seen Ephraim, like Tyre, planted in a pleasant place. But Ephraim will bring out their children to the slayer."</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호세아 Hosea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여호와여, 그들에게 주소서. 무엇을 주시렵니까? 그들에게 잉태하지 못하는 태와 말라 버린 젖가슴을 주소서.</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Give them, O LORD -- what will you give them? Give them wombs that miscarry and breasts that are dry.</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호세아 Hosea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“길갈에서 그들이 사악한 일을 했기 때문에 그곳에서 내가 그들을 미워했다. 그들의 사악한 행위 때문에 내가 그들을 내 집에서 쫓아낼 것이다. 내가 그들을 더 이상 사랑하지 않겠다. 그들의 관리들은 모두 반역자들이다.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"Because of all their wickedness in Gilgal, I hated them there. Because of their sinful deeds, I will drive them out of my house. I will no longer love them; all their leaders are rebellious.</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호세아 Hosea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에브라임은 찍혀 그들의 뿌리가 시들고 열매를 생산하지 못할 것이다. 그들이 아이를 배더라도 내가 그들의 태의 값진 것들을 죽일 것이다.”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Ephraim is blighted, their root is withered, they yield no fruit. Even if they bear children, I will slay their cherished offspring."</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호세아 Hosea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내 하나님께서 그들을 거부하실 것이다. 그들이 그분께 순종하지 않았기 때문이다. 그들은 민족들 사이에서 방랑자가 될 것이다.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My God will reject them because they have not obeyed him; they will be wanderers among the nations.</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호세아 Hosea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타작 마당과 포도주 틀이 먹을 것을 내지 못하고 그곳에서 새 포도주를 내지 못할 것이다.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Threshing floors and winepresses will not feed the people; the new wine will fail them.</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호세아 Hosea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그들이 여호와의 땅에서 살지 못하고 에브라임이 이집트로 돌아가고 앗시리아에서 정결하지 못한 것을 먹게 될 것이다.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will not remain in the LORD's land; Ephraim will return to Egypt and eat unclean food in Assyria.</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호세아 Hosea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그들이 여호와께 포도주를 부어 드리지도 않고 그들의 제사가 그분을 기쁘게 하지도 않을 것이다. 그것은 그들에게 애곡하는 사람의 빵처럼 돼서 그것을 먹는 사람들은 모두 정결하지 못하게 될 것이다. 그들의 빵은 자신들을 위한 것이어서 여호와의 성전에 들어가지 못할 것이기 때문이다.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will not pour out wine offerings to the LORD, nor will their sacrifices please him. Such sacrifices will be to them like the bread of mourners; all who eat them will be unclean. This food will be for themselves; it will not come into the temple of the LORD.</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호세아 Hosea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정기적으로 있는 축제날, 해마다 있는 여호와의 축제날에 너희가 무엇을 하겠느냐?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What will you do on the day of your appointed feasts, on the festival days of the LORD?</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호세아 Hosea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보라. 비록 그들이 멸망을 피했더라도 이집트가 그들을 모을 것이고 놉이 그들을 땅에 묻을 것이다. 은으로 만든 그들의 귀중품은 잡초로 덮일 것이고 가시덤불이 그들의 천막을 차지할 것이다.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Even if they escape from destruction, Egypt will gather them, and Memphis will bury them. Their treasures of silver will be taken over by briers, and thorns will overrun their tents.</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호세아 Hosea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처벌의 날들이 오고 있다. 심판의 날들이 오고 있다. 이스라엘이 이것을 알게 될 것이다. 네 죄들이 너무 많고 네 적개심이 너무 크기 때문에 예언자가 바보로 여겨지고 영적인 사람이 미쳤다고 생각되는구나.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days of punishment are coming, the days of reckoning are at hand. Let Israel know this. Because your sins are so many and your hostility so great, the prophet is considered a fool, the inspired man a maniac.</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호세아 Hosea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예언자는 내 하나님과 함께 에브라임을 지키는 파수꾼이다. 그러나 예언자는 그의 모든 길에서 새 잡는 사람의 덫과 같고 그의 하나님의 집에서마저 적개심을 품었다.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prophet, along with my God, is the watchman over Ephraim, yet snares await him on all his paths, and hostility in the house of his God.</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호세아 Hosea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그들이 기브아의 시대처럼 깊이 타락에 빠졌다. 여호와께서 그들의 사악함을 기억하시고 그들의 죄들을 처벌하실 것이다.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have sunk deep into corruption, as in the days of Gibeah. God will remember their wickedness and punish them for their sins.</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