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브두엘의 아들 요엘에게 임한 여호와의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that came to Joel son of Pethuel.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들판이 황무지가 되고 땅은 신음한다. 곡식을 완전히 망쳤고 새 포도주도 말라 버렸으며 기름 생산이 멈춰 버렸으니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fields are ruined, the ground is dried up; the grain is destroyed, the new wine is dried up, the oil fails.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농부들아, 밀과 보리에 대해서 부끄러워하라. 포도원을 경작하는 사람들아, 울부짖으라. 들판에 추수할 것이 사라졌다.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Despair, you farmers, wail, you vine growers; grieve for the wheat and the barley, because the harvest of the field is destroyed.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포도나무가 말라 버렸고 무화과나무가 시들어 버렸다. 석류나무와 대추나무와 사과나무와 들판의 모든 나무들이 말라 버렸다. 사람들에게서 기쁨이 말라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vine is dried up and the fig tree is withered; the pomegranate, the palm and the apple tree -- all the trees of the field -- are dried up. Surely the joy of mankind is withered away.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제사장들아, 굵은 베옷을 입고 통곡하라. 제단을 섬기는 사람들아, 울부짖으라. 내 하나님을 섬기는 사람들아, 와서 굵은 베옷을 입고 밤을 지새우라. 네 하나님의 집에 곡식제물과 전제물이 떨어졌다.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Put on sackcloth, O priests, and mourn; wail, you who minister before the altar. Come, spend the night in sackcloth, you who minister before my God; for the grain offerings and drink offerings are withheld from the house of your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거룩한 금식을 선포하라. 거룩한 공회를 소집하라. 너희 하나님 여호와의 집으로 장로들과 이 땅에 사는 모든 사람들이 모이게 하라. 그리고 여호와께 부르짖으라.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Declare a holy fast; call a sacred assembly. Summon the elders and all who live in the land to the house of the LORD your God, and cry out to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아, 그날이여! 여호와의 날이 가까이 다가왔다. 전능자께서 보내신 파멸이 다가온다.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Alas for that day! For the day of the LORD is near; it will come like destruction from the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바로 우리 눈앞에서 음식이 떨어졌지 않느냐? 기쁨과 즐거움은 우리 하나님의 집으로부터 나오는 것 아니냐?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Has not the food been cut off before our very eyes -- joy and gladness from the house of our God?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씨가 흙덩어리 아래에서 썩어 버렸고 창고들마다 황폐하게 됐으며 곳간들이 부서졌다. 곡식이 시들어 버렸기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seeds are shriveled beneath the clods. The storehouses are in ruins, the granaries have been broken down, for the grain has dried 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풀 뜯을 데가 없어서 가축들이 신음하고 소 떼가 허둥대는구나! 양 떼조차도 고통을 당한다.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the cattle moan! The herds mill about because they have no pasture; even the flocks of sheep are suffering.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여호와여, 주께 내가 부르짖습니다. 불이 광야의 목초지를 태워 버렸고 불꽃이 들판에 있는 나무들을 모두 불살라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you, O LORD, I call, for fire has devoured the open pastures and flames have burned up all the trees of the field.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장로들아, 이 말을 들으라. 이 땅에 사는 모든 사람들아, 귀를 기울이라. 너희가 사는 동안 혹은 너희 조상들이 사는 동안 이런 일이 일어난 적이 있었느냐?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this, you elders; listen, all who live in the land. Has anything like this ever happened in your days or in the days of your forefathers?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들판의 짐승들도 주를 갈망하고 있습니다. 시냇물의 물줄기가 말라 버렸고 불이 광야의 목초지를 태워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 wild animals pant for you; the streams of water have dried up and fire has devoured the open pastures.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이것을 너희 자녀들에게 말해 주고 너희 자녀들이 그들의 자녀들에게 또 그들의 자녀들이 그 다음 세대에게 말하게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Tell it to your children, and let your children tell it to their children, and their children to the next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풀무치가 남긴 것을 메뚜기가 먹었고 메뚜기가 남긴 것을 느치가 먹었고 느치가 남긴 것을 황충이 먹었다.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 locust swarm has left the great locusts have eaten; what the great locusts have left the young locusts have eaten; what the young locusts have left other locusts have eaten.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술 취한 사람들아, 깨어나 울라! 포도주를 마시는 모든 사람들이여, 소리 내 울라! 달콤한 포도주가 너희 입술에서 끊겼기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Wake up, you drunkards, and weep! Wail, all you drinkers of wine; wail because of the new wine, for it has been snatched from your lips.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수가 많고 힘이 센 민족이 내 땅에 쳐들어왔다. 그들의 이빨은 사자 이빨 같고 암사자의 어금니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nation has invaded my land, powerful and without number; it has the teeth of a lion, the fangs of a lioness.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내 포도나무를 망쳐 놓았고 내 무화과나무를 부러뜨렸다. 그들이 나무껍질을 다 벗겨 던져 버려서 나뭇가지들이 하얗게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has laid waste my vines and ruined my fig trees. It has stripped off their bark and thrown it away, leaving their branches white.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어릴 때 정혼한 신랑을 잃은 처녀가 굵은 베옷을 입고 슬퍼하듯 통곡하라.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Mourn like a virgin in sackcloth grieving for the husband of her youth.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여호와의 집으로부터 곡식제물과 전제물이 끊기니 여호와를 섬기는 제사장들이 통곡한다.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Grain offerings and drink offerings are cut off from the house of the LORD. The priests are in mourning, those who minister before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