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시온에서 나팔을 불라. 내 거룩한 산에서 경보의 소리를 울리라. 이 땅에 사는 모든 사람들이 공포로 떨게 하라. 여호와의 날이 오고 있다. 확실히 가까이 다가와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Blow the trumpet in Zion; sound the alarm on my holy hill. Let all who live in the land tremble, for the day of the LORD is coming. It is close at hand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 앞에서는 땅이 흔들리고 하늘이 떤다. 해와 달은 어두워지고 별들도 그들의 빛을 잃는다.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them the earth shakes, the sky trembles, the sun and moon are darkened, and the stars no longer shine.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그분의 군대 앞에서 호령하신다. 그분의 군대는 헤아릴 수 없이 많고 그분의 명령을 수행하는 사람들은 강력하다. 여호와의 날은 크고 심히 두렵다. 누가 견뎌 낼 수 있는가?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thunders at the head of his army; his forces are beyond number, and mighty are those who obey his command. The day of the LORD is great; it is dreadful. Who can endure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여호와의 말씀이다. “이제라도 너희가 금식하고 슬퍼하며 통곡하면서 너희의 온 마음을 다해 내게 돌아오라.”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now,` declares the LORD, `return to me with all your heart, with fasting and weeping and mourning.`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너희의 옷이 아닌 너희의 마음을 찢고 너희 하나님 여호와께 돌아오라. 그분은 은혜롭고 긍휼이 많은 분이시며 화를 내는 데는 더디시고 사랑은 풍부하신 분이시며 마음을 돌이켜 재앙을 내리지 않기도 하시는 분이시다.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Rend your heart and not your garments. Return to the LORD your God, for he is gracious and compassionate, slow to anger and abounding in love, and he relents from sending calamity.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그분께서 마음을 돌이켜 불쌍히 여기시고 복을 주셔서 너희가 하나님 여호와께 바칠 곡식제물과 전제물을 바칠 수 있게 하실는지 누가 알겠느냐?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knows? He may turn and have pity and leave behind a blessing -- grain offerings and drink offerings for the LORD your God.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시온에서 나팔을 불라. 거룩한 금식을 선포하고 거룩한 공회를 소집하라.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Blow the trumpet in Zion, declare a holy fast, call a sacred assembly.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백성을 모으고 공회를 거룩하게 하라. 장로들을 모으고 어린아이들과 젖먹이들도 모으라. 신랑은 자기 방에서 나오게 하고 신부도 자기 침실에서 나오게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Gather the people, consecrate the assembly; bring together the elders, gather the children, those nursing at the breast. Let the bridegroom leave his room and the bride her chamber.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여호와를 섬기는 제사장들로 하여금 성전 현관과 제단 사이에서 울며 말하게 하라. “여호와여, 주의 백성들을 불쌍히 여기소서. 주의 소유가 수치를 당하지 않게 하시고 민족들의 웃음거리가 되는 일이 없게 하소서. 민족들이 서로 ‘그들의 하나님이 어디 있는가?’라고 말해서야 어떻게 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priests, who minister before the LORD, weep between the temple porch and the altar. Let them say, `Spare your people, O LORD. Do not make your inheritance an object of scorn, a byword among the nations. Why should they say among the peoples, `Where is their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그때 여호와께서 그분의 땅에 열정을 가지시고 그분의 백성들을 불쌍히 여기셨다.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will be jealous for his land and take pity on his people.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그분의 백성들에게 대답해 말씀하신다. “보라. 내가 너희에게 곡식과 새 포도주와 새 기름을 줘서 너희가 배불리 먹게 하겠다. 내가 다시는 너희를 이방 민족들의 조롱거리가 되지 않게 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reply to them: `I am sending you grain, new wine and oil, enough to satisfy you fully; never again will I make you an object of scorn to the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어둡고 암담한 날, 구름과 짙은 어둠의 날, 새벽빛이 산 위에 퍼지는 것처럼 수가 많고 강한 사람들이 오고 있다. 이와 같은 일이 옛날에도 없었고 이후 여러 세대가 지나도 다시는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day of darkness and gloom, a day of clouds and blackness. Like dawn spreading across the mountains a large and mighty army comes, such as never was of old nor ever will be in ages to come.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북쪽에서 온 메뚜기 군대를 너희에게서 멀리 떠나게 하겠다. 그들의 선봉 부대는 동쪽 바다로 향하고 그들의 후미 부대는 서쪽 바다로 향하게 해 황폐하고 메마른 땅으로 쫓아 버릴 것이다. 그러면 시체 썩는 냄새가 올라오고 악취가 올라올 것이다.” 그분께서 큰일을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drive the northern army far from you, pushing it into a parched and barren land, with its front columns going into the eastern sea and those in the rear into the western sea. And its stench will go up; its smell will rise.` Surely he has done great things.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땅아, 두려워하지 말라. 즐거워하고 기뻐하라. 여호와께서 큰일을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not afraid, O land; be glad and rejoice. Surely the LORD has done great things.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들판의 짐승들아, 두려워하지 말라. 광야의 목초지에 싹이 트고 나무가 열매를 맺으며 무화과나무와 포도나무가 풍성한 결실을 맺을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not afraid, O wild animals, for the open pastures are becoming green. The trees are bearing their fruit; the fig tree and the vine yield their riches.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시온의 자녀들아, 너희 하나님 여호와 안에서 즐거워하고 기뻐하라. 그분께서는 너희에게 가을비를 적절히 주실 것이다. 그분께서 너희에게 비를 보내실 것이다. 전처럼 가을비와 봄비를 보내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glad, O people of Zion, rejoice in the LORD your God, for he has given you the autumn rains in righteousness. He sends you abundant showers, both autumn and spring rains, as before.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타작 마당에는 곡식이 가득하고 새 포도주와 새 기름이 큰 통에 넘칠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threshing floors will be filled with grain; the vats will overflow with new wine and oil.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너희를 치려고 보낸 내 큰 군대인 메뚜기, 느치, 황충, 풀무치가 먹어 삼킨 그 햇수대로 내가 너희에게 보상해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repay you for the years the locusts have eaten -- the great locust and the young locust, the other locusts and the locust swarm -- my great army that I sent among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너희가 충분히 먹고 배부를 것이고 너희를 위해 놀라운 일을 하신 너희 하나님 여호와의 이름을 찬양할 것이다. 내 백성들이 영원히 수치를 당하지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have plenty to eat, until you are full, and you will praise the name of the LORD your God, who has worked wonders for you; never again will my people be shamed.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이스라엘 가운데 있고 내가 너희 하나님 여호와이며 나 외에는 다른 신이 없음을 너희가 알게 될 것이다. 내 백성들이 영원히 수치를 당하지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know that I am in Israel, that I am the LORD your God, and that there is no other; never again will my people be shamed.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그러고 난 후에 내가 모든 사람 위에 내 영을 부어 주겠다. 너희 아들들과 딸들이 예언할 것이고 너희 늙은이들은 꿈을 꾸며 너희 젊은이들이 환상을 보게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afterward, I will pour out my Spirit on all people. Your sons and daughters will prophesy, your old men will dream dreams, your young men will see visions.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그날에 너희 하인들과 하녀들에게도 내가 내 영을 부어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on my servants, both men and women, I will pour out my Spirit in those days.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 앞에는 불이 휩쓸고 있고 그들 뒤에는 불꽃이 타오르고 있다. 그들이 오기 전에는 땅이 에덴 동산과 같았지만 그들이 지나간 뒤에는 황무지만 남아 있다. 아무것도 그들을 피하지 못한다.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them fire devours, behind them a flame blazes. Before them the land is like the garden of Eden, behind them, a desert waste -- nothing escapes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하늘과 땅에 징조를 보여 줄 텐데 그것은 피와 불과 연기 기둥이다.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show wonders in the heavens and on the earth, blood and fire and billows of smoke.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크고 두려운 여호와의 날이 오기 전에 해가 어둠으로 바뀌고 달이 피로 바뀔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sun will be turned to darkness and the moon to blood before the coming of the great and dreadful day of the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그러나 여호와의 이름을 부르는 사람은 누구나 구원받을 것이다. 나 여호와가 말한 대로 시온 산과 예루살렘에는 살아남은 사람이 있고 내 부름을 받을 이들도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everyone who calls on the name of the LORD will be saved; for on Mount Zion and in Jerusalem there will be deliverance, as the LORD has said, among the survivors whom the LORD calls.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그들의 모습은 말과 같다. 그들은 마치 기마병처럼 달린다.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the appearance of horses; they gallop along like cavalry.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산들의 봉우리들을 건너뛰는 소리는 마치 전차 소리와도 같고 불꽃이 덤불을 태우며 내는 소리와도 같다. 그들은 전쟁에 나가기 위해 행렬을 갖춘 강한 군대와도 같다.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a noise like that of chariots they leap over the mountaintops, like a crackling fire consuming stubble, like a mighty army drawn up for battle.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광경에 민족들은 두려워 떨고 얼굴이 모두 창백해졌다.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sight of them, nations are in anguish; every face turns pale.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그들은 용사들처럼 돌격하고 군사들처럼 성벽을 기어오른다. 모두가 길을 벗어나지 않고 행렬을 지어 행진한다.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charge like warriors; they scale walls like soldiers. They all march in line, not swerving from their course.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그들은 서로 밀치지도 않고 각자의 길로 행진한다. 그들은 무기 사이로 뚫고 지나가며 그들의 행렬은 흩어지지 않는다.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do not jostle each other; each marches straight ahead. They plunge through defenses without breaking ranks.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그들은 성안으로 돌진하며 성벽을 뛰어넘는다. 집 위로 기어 올라가서 도둑처럼 창문을 통해 들어간다.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rush upon the city; they run along the wall. They climb into the houses; like thieves they enter through the windows.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