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“보라. 내가 유다와 예루살렘의 포로들을 데려올 그날과 그때에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`In those days and at that time, when I restore the fortunes of Judah and Jerusalem,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너희 쟁기를 두들겨 펴서 칼을 만들고 너희 낫으로 창을 만들라. 약한 사람들도 “나는 용사다!”라고 말하게 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Beat your plowshares into swords and your pruning hooks into spears. Let the weakling say, `I am strong!`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사방의 모든 민족들아, 어서 오라. 그곳에 모이라. 여호와여, 당신의 용사들을 내려 보내소서!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Come quickly, all you nations from every side, and assemble there. Bring down your warriors, O LORD!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“민족들이 일어나 여호사밧 골짜기로 나아가게 하라. 내가 그곳에서 사방의 민족들을 심판하기 위해 머무를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`Let the nations be roused; let them advance into the Valley of Jehoshaphat, for there I will sit to judge all the nations on every side.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낫을 휘두르라. 추수할 것이 익었다. 와서 포도를 밟으라. 포도주 틀이 가득 찼고 큰 통에 흘러넘친다. 그들의 악함이 몹시 크구나!”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Swing the sickle, for the harvest is ripe. Come, trample the grapes, for the winepress is full and the vats overflow -- so great is their wickedness!`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많은 사람들이, 정말 많은 사람들이 심판의 골짜기에 모여 있다! 심판의 골짜기에 여호와의 날이 가까이 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Multitudes, multitudes in the valley of decision! For the day of the LORD is near in the valley of decision.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해와 달이 어두워지고 별들이 빛을 잃는다.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sun and moon will be darkened, and the stars no longer shine.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여호와께서 시온에서 큰 소리를 내시고 예루살렘에서 말씀하시면 땅과 하늘이 요동칠 것이다. 그러나 여호와께서는 그분의 백성들에게는 피난처시요, 이스라엘 자손들에게는 요새가 되실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will roar from Zion and thunder from Jerusalem; the earth and the sky will tremble. But the LORD will be a refuge for his people, a stronghold for the people of Israel.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“너희 하나님 여호와인 내가 내 거룩한 산 시온에 있음을 너희가 알게 될 것이다. 그러면 예루살렘은 거룩해질 것이고 이방 사람들이 더 이상 그곳을 지나가지 않을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`Then you will know that I, the LORD your God, dwell in Zion, my holy hill. Jerusalem will be holy; never again will foreigners invade her.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그날이 오면 산들은 달콤한 포도주로 가득 찰 것이고 언덕들에는 젖이 흐를 것이다. 유다의 모든 강줄기에 물이 흐르고 여호와의 집에서는 샘물이 흘러나와 싯딤 골짜기를 적실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`In that day the mountains will drip new wine, and the hills will flow with milk; all the ravines of Judah will run with water. A fountain will flow out of the LORD's house and will water the valley of acacias.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그러나 이집트는 황무지가 되고 에돔은 황량한 사막이 될 것이다. 그들이 유다 자손들에게 폭력을 휘둘렀고 그들이 저들의 땅에서 죄 없는 피를 흘리게 했기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Egypt will be desolate, Edom a desert waste, because of violence done to the people of Judah, in whose land they shed innocent blood.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나는 모든 민족들을 불러 모아 여호사밧 골짜기로 데려갈 것이다. 내 백성이며 내 유산인 이스라엘에 관해 그곳에서 그들을 심판할 것이다. 그들은 내 백성을 민족들 사이로 흩어 버렸고 그들은 내 땅을 쪼개 나눠 가졌다.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gather all nations and bring them down to the Valley of Jehoshaphat. There I will enter into judgment against them concerning my inheritance, my people Israel, for they scattered my people among the nations and divided up my land.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그러나 유다는 영원히 존재할 것이고 예루살렘도 대대로 존재할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Judah will be inhabited forever and Jerusalem through all generations.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내가 전에는 씻겨 주지 않았던 그들의 피를 이제는 씻겨 줄 것이다.” 여호와께서 시온에 계시기 때문이다!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bloodguilt, which I have not pardoned, I will pardon.` The LORD dwells in Zion!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그들이 내 백성들을 두고 제비뽑기를 했고 남자 아이들을 창녀에게 내주었으며 여자 아이들을 팔아서 포도주를 사 마셨다.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cast lots for my people and traded boys for prostitutes; they sold girls for wine that they might drink.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두로와 시돈과 블레셋의 온 땅아, 너희가 내게 무엇을 하려고 하느냐? 내가 한 대로 너희가 내게 갚아 주겠다는 것이냐? 너희가 내게 보복을 한다면 나는 너희가 한 짓을 너희 머리 위에다 그 즉시 갚아 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`Now what have you against me, O Tyre and Sidon and all you regions of Philistia? Are you repaying me for something I have done? If you are paying me back, I will swiftly and speedily return on your own heads what you have done.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너희가 내 은과 내 금을 취하고 값진 내 보물을 너희 신전으로 가져갔다.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you took my silver and my gold and carried off my finest treasures to your temples.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너희가 유다 자손들과 예루살렘 자손들을 그리스 사람들에게 팔아 자기 나라 땅에서 멀리 떠나보내 버렸다.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sold the people of Judah and Jerusalem to the Greeks, that you might send them far from their homeland.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너희가 그들을 팔아넘겼지만 그곳에서 그들을 일으켜 세우고 너희가 한 짓을 너희 머리 위에 돌려주겠다.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`See, I am going to rouse them out of the places to which you sold them, and I will return on your own heads what you have done.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내가 너희 아들들과 딸들을 유다 자손들의 손에 팔 것이고 그들이 다시 저 먼 나라 스바 사람들에게 팔 것이다.” 여호와께서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sell your sons and daughters to the people of Judah, and they will sell them to the Sabeans, a nation far away.` The LORD has spoken.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요엘 Joel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너희는 민족들 가운데 이렇게 선포하라. 전쟁을 준비하라! 용사들을 일으키라! 군인을 모두 소집해 나아가게 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Proclaim this among the nations: Prepare for war! Rouse the warriors! Let all the fighting men draw near and attack.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