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레위기 Leviticus | </a:t>
            </a:r>
            <a:r>
              <a:rPr dirty="0" smtClean="0"/>
              <a:t>1장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모세를 불러 </a:t>
            </a:r>
            <a:r>
              <a:rPr dirty="0" smtClean="0"/>
              <a:t>회막에서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그에게 </a:t>
            </a:r>
            <a:r>
              <a:rPr dirty="0"/>
              <a:t>다음과 같이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4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called to Moses and </a:t>
            </a:r>
            <a:r>
              <a:rPr dirty="0" smtClean="0"/>
              <a:t>spoke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him from the Tent of Meeting. He said,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만약 그 예물이 가축의 떼, 곧 양이나 염소로 번제를 </a:t>
            </a:r>
            <a:r>
              <a:rPr dirty="0" smtClean="0"/>
              <a:t>드린다면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흠이 </a:t>
            </a:r>
            <a:r>
              <a:rPr dirty="0"/>
              <a:t>없는 수컷을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2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the offering is a burnt offering from the </a:t>
            </a:r>
            <a:r>
              <a:rPr dirty="0" smtClean="0"/>
              <a:t>flock,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either the sheep or the goats, he is to offer a male without defect.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제사드리는 사람은 여호와 앞에 있는 제단의 북쪽에서 그것을 잡아야 </a:t>
            </a:r>
            <a:r>
              <a:rPr dirty="0" smtClean="0"/>
              <a:t>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아론의 </a:t>
            </a:r>
            <a:r>
              <a:rPr dirty="0"/>
              <a:t>자손인 제사장들은 제물의 피를 제단 사방에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46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slaughter it at the north side of the altar before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Aaron's sons the priests shall </a:t>
            </a:r>
            <a:r>
              <a:rPr dirty="0" smtClean="0"/>
              <a:t>sprinkle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its </a:t>
            </a:r>
            <a:r>
              <a:rPr dirty="0"/>
              <a:t>blood against the altar on all sides.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그가 제물을 여러 조각으로 토막을 내면 </a:t>
            </a:r>
            <a:r>
              <a:rPr dirty="0" smtClean="0"/>
              <a:t>제사장은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제물의 머리와 기름과 함께 제단 위에 있는 불붙은 나무 위에 올려놓아야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5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cut it into pieces, and the priest shall arrange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including </a:t>
            </a:r>
            <a:r>
              <a:rPr dirty="0"/>
              <a:t>the head and the fat, on the burning wood that is on the altar.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그는 제물의 내장과 다리를 물로 씻어야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제사장은 그것 모두를 가지고 와서 제단 위에서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번제며 여호와께서 기뻐하시는 향기로운 화제다.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32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wash the inner parts and the legs with </a:t>
            </a:r>
            <a:r>
              <a:rPr dirty="0" smtClean="0"/>
              <a:t>water,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priest is to bring all of it and burn it on the </a:t>
            </a:r>
            <a:r>
              <a:rPr dirty="0" smtClean="0"/>
              <a:t>altar.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 burnt offering, an offering made by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aroma pleasing to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새를 번제물로 여호와께 </a:t>
            </a:r>
            <a:r>
              <a:rPr dirty="0" smtClean="0"/>
              <a:t>드리려면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예물로 산비둘기나 어린 집비둘기를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30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the offering to the LORD is a burnt offering of </a:t>
            </a:r>
            <a:r>
              <a:rPr dirty="0" smtClean="0"/>
              <a:t>birds,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offer a dove or a young pigeon.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제사장은 그것을 제단으로 가져가서 새의 머리를 비틀어 </a:t>
            </a:r>
            <a:r>
              <a:rPr dirty="0" smtClean="0"/>
              <a:t>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 </a:t>
            </a:r>
            <a:r>
              <a:rPr dirty="0"/>
              <a:t>위에서 불태워야 한다. 새의 피는 제단 옆에 흐르게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1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bring it to the </a:t>
            </a:r>
            <a:r>
              <a:rPr dirty="0" smtClean="0"/>
              <a:t>altar,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wring </a:t>
            </a:r>
            <a:r>
              <a:rPr dirty="0"/>
              <a:t>off the </a:t>
            </a:r>
            <a:r>
              <a:rPr dirty="0" smtClean="0"/>
              <a:t>head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burn it on the </a:t>
            </a:r>
            <a:r>
              <a:rPr dirty="0" smtClean="0"/>
              <a:t>altar;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its </a:t>
            </a:r>
            <a:r>
              <a:rPr dirty="0"/>
              <a:t>blood shall be drained out on the side of the altar.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후에 그는 모이주머니와 그 안의 내용물은 떼어 </a:t>
            </a:r>
            <a:r>
              <a:rPr dirty="0" smtClean="0"/>
              <a:t>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재 </a:t>
            </a:r>
            <a:r>
              <a:rPr dirty="0"/>
              <a:t>버리는 곳인 제단 동쪽에 버려야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3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remove the crop with its contents and </a:t>
            </a:r>
            <a:r>
              <a:rPr dirty="0" smtClean="0"/>
              <a:t>throw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to the east side of the altar, where the ashes are.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제사장은 날갯죽지를 잡고 그것을 찢어야 하지만 아주 찢지는 말아야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제사장은 그것을 제단 위에 있는 불붙은 나무 위에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번제며 여호와께서 기뻐하시는 향기로운 화제다.’”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0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tear it open by the wings, not severing it </a:t>
            </a:r>
            <a:r>
              <a:rPr dirty="0" smtClean="0"/>
              <a:t>completely,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the priest shall burn it on the wood that is on the </a:t>
            </a:r>
            <a:r>
              <a:rPr dirty="0" smtClean="0"/>
              <a:t>fire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altar. It is a burnt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made by </a:t>
            </a:r>
            <a:r>
              <a:rPr dirty="0" smtClean="0"/>
              <a:t>fire,</a:t>
            </a:r>
            <a:r>
              <a:rPr lang="ko-KR" altLang="en-US" dirty="0"/>
              <a:t> </a:t>
            </a:r>
            <a:r>
              <a:rPr dirty="0" smtClean="0"/>
              <a:t>an </a:t>
            </a:r>
            <a:r>
              <a:rPr dirty="0"/>
              <a:t>aroma pleasing to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백성들에게 이렇게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너희가 여호와께 예물을 가져오려면 너희는 가축 </a:t>
            </a:r>
            <a:r>
              <a:rPr dirty="0" smtClean="0"/>
              <a:t>가운데서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소나 </a:t>
            </a:r>
            <a:r>
              <a:rPr dirty="0"/>
              <a:t>양을 너희의 예물로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When any of you brings an offering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bring </a:t>
            </a:r>
            <a:r>
              <a:rPr dirty="0"/>
              <a:t>as your offering an animal from either the herd or the flock.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만약 소로 예물을 삼아 번제를 드리려고 </a:t>
            </a:r>
            <a:r>
              <a:rPr dirty="0" smtClean="0"/>
              <a:t>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흠이 </a:t>
            </a:r>
            <a:r>
              <a:rPr dirty="0"/>
              <a:t>없는 수컷을 드려야 한다. 회막문으로 그가 그것을 가지고 </a:t>
            </a:r>
            <a:r>
              <a:rPr dirty="0" smtClean="0"/>
              <a:t>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앞에서 기쁨으로 받아들여질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54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the offering is a burnt offering from the </a:t>
            </a:r>
            <a:r>
              <a:rPr dirty="0" smtClean="0"/>
              <a:t>herd,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offer a male without </a:t>
            </a:r>
            <a:r>
              <a:rPr dirty="0" smtClean="0"/>
              <a:t>defect.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</a:t>
            </a:r>
            <a:r>
              <a:rPr dirty="0" smtClean="0"/>
              <a:t>present</a:t>
            </a:r>
            <a:r>
              <a:rPr lang="ko-KR" altLang="en-US" dirty="0"/>
              <a:t> </a:t>
            </a:r>
            <a:r>
              <a:rPr dirty="0" smtClean="0"/>
              <a:t>it </a:t>
            </a:r>
            <a:r>
              <a:rPr dirty="0"/>
              <a:t>at the entrance to the Tent of </a:t>
            </a:r>
            <a:r>
              <a:rPr dirty="0" smtClean="0"/>
              <a:t>Meeting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it will be acceptable to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그가 번제물의 머리에 손을 얹어야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그를 위한 속죄제물로 기쁘게 받아들여질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1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lay his hand on the head of the burnt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will be accepted on his behalf to make atonement for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그는 여호와 앞에서 황소를 잡아야 하며 아론의 자손인 </a:t>
            </a:r>
            <a:r>
              <a:rPr dirty="0" smtClean="0"/>
              <a:t>제사장들은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피를 가져다가 회막문 앞의 제단 사방에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65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slaughter the young bull before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Aaron's sons the priests shall bring the </a:t>
            </a:r>
            <a:r>
              <a:rPr dirty="0" smtClean="0"/>
              <a:t>blood</a:t>
            </a:r>
            <a:r>
              <a:rPr lang="ko-KR" altLang="en-US" dirty="0"/>
              <a:t> </a:t>
            </a:r>
            <a:r>
              <a:rPr dirty="0" smtClean="0"/>
              <a:t>and sprinkle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against the altar on all sides at the entrance to the Tent of Meeting.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제사를 드리는 사람은 번제물의 껍질을 벗기고 토막을 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to skin the burnt offering and cut it into pieces.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아론의 자손인 제사장들은 제단에 불을 </a:t>
            </a:r>
            <a:r>
              <a:rPr dirty="0" smtClean="0"/>
              <a:t>놓고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위에 나무들을 가지런히 놓아야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Aaron the priest are to put fire on the </a:t>
            </a:r>
            <a:r>
              <a:rPr dirty="0" smtClean="0"/>
              <a:t>altar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arrange wood on the fire.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후에 아론의 자손인 제사장들은 번제물의 </a:t>
            </a:r>
            <a:r>
              <a:rPr dirty="0" smtClean="0"/>
              <a:t>토막들과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머리와 </a:t>
            </a:r>
            <a:r>
              <a:rPr dirty="0"/>
              <a:t>기름이 있는 부위를 제단 위의 불붙은 나무 위에 두어야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5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Aaron's sons the priests shall arrange the </a:t>
            </a:r>
            <a:r>
              <a:rPr dirty="0" smtClean="0"/>
              <a:t>pieces,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including </a:t>
            </a:r>
            <a:r>
              <a:rPr dirty="0"/>
              <a:t>the head and the fat, on the burning wood that is on the altar.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그리고 제사를 드리는 사람은 제물의 내장과 다리를 물로 씻어야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제사장은 제물의 모든 부분을 제단에서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번제며 여호와께서 기뻐하시는 향기로운 화제다.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60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wash the inner parts and the legs with </a:t>
            </a:r>
            <a:r>
              <a:rPr dirty="0" smtClean="0"/>
              <a:t>water,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priest is to burn all of it on the altar. It is a burnt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offering made by fire, an aroma pleasing to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647</Words>
  <Application>Microsoft Macintosh PowerPoint</Application>
  <PresentationFormat>와이드스크린</PresentationFormat>
  <Paragraphs>99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2022-09-06T02:09:37Z</dcterms:modified>
</cp:coreProperties>
</file>