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50" autoAdjust="0"/>
    <p:restoredTop sz="94834"/>
  </p:normalViewPr>
  <p:slideViewPr>
    <p:cSldViewPr snapToGrid="0" snapToObjects="1">
      <p:cViewPr varScale="1">
        <p:scale>
          <a:sx n="132" d="100"/>
          <a:sy n="132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아론의 아들들인 나답과 아비후가 각기 자기 향로를 </a:t>
            </a:r>
            <a:r>
              <a:rPr dirty="0" smtClean="0"/>
              <a:t>가져다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거기에 </a:t>
            </a:r>
            <a:r>
              <a:rPr dirty="0"/>
              <a:t>불을 지피고 향품을 넣었습니다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그러나 그것은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여호와께서 </a:t>
            </a:r>
            <a:r>
              <a:rPr dirty="0"/>
              <a:t>명령하시지 않은 다른 불을 여호와 앞에서 피운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4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Aaron's sons Nadab and Abihu took their </a:t>
            </a:r>
            <a:r>
              <a:rPr dirty="0" smtClean="0"/>
              <a:t>censers,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put </a:t>
            </a:r>
            <a:r>
              <a:rPr dirty="0"/>
              <a:t>fire in them and added incense; and they </a:t>
            </a:r>
            <a:r>
              <a:rPr dirty="0" smtClean="0"/>
              <a:t>offered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unauthorized </a:t>
            </a:r>
            <a:r>
              <a:rPr dirty="0"/>
              <a:t>fire before the LORD, contrary to his command.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너희는 거룩한 것과 속된 </a:t>
            </a:r>
            <a:r>
              <a:rPr dirty="0" smtClean="0"/>
              <a:t>것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부정한 것과 정결한 것을 구분해야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4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distinguish between the holy and the </a:t>
            </a:r>
            <a:r>
              <a:rPr dirty="0" smtClean="0"/>
              <a:t>common,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between </a:t>
            </a:r>
            <a:r>
              <a:rPr dirty="0"/>
              <a:t>the unclean and the clean,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그리고 너희는 나 여호와가 모세를 통해 그들에게 </a:t>
            </a:r>
            <a:r>
              <a:rPr dirty="0" smtClean="0"/>
              <a:t>말했던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모든 </a:t>
            </a:r>
            <a:r>
              <a:rPr dirty="0"/>
              <a:t>규례들을 이스라엘 백성에게 가르쳐야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56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must teach the </a:t>
            </a:r>
            <a:r>
              <a:rPr dirty="0" smtClean="0"/>
              <a:t>Israelites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the decrees the </a:t>
            </a:r>
            <a:r>
              <a:rPr dirty="0" smtClean="0"/>
              <a:t>LORD</a:t>
            </a:r>
            <a:r>
              <a:rPr lang="ko-KR" altLang="en-US" dirty="0"/>
              <a:t> </a:t>
            </a:r>
            <a:r>
              <a:rPr dirty="0" smtClean="0"/>
              <a:t>has </a:t>
            </a:r>
            <a:r>
              <a:rPr dirty="0"/>
              <a:t>given them through Moses."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모세가 아론과 그 남은 아들인 엘르아살과 이다말에게 말했습니다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여호와께 화제로 드린 제물들 가운데 남은 곡식제물을 </a:t>
            </a:r>
            <a:r>
              <a:rPr dirty="0" smtClean="0"/>
              <a:t>가져다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제단 </a:t>
            </a:r>
            <a:r>
              <a:rPr dirty="0"/>
              <a:t>곁에서 누룩을 넣지 말고 먹으시오. 그것이 가장 거룩한 것이기 때문이오.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32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said to Aaron and his remaining sons, Eleazar and Ithamar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Take the grain offering left over from the offerings </a:t>
            </a:r>
            <a:r>
              <a:rPr dirty="0" smtClean="0"/>
              <a:t>made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LORD by fire and eat it prepared without yeast beside the </a:t>
            </a:r>
            <a:r>
              <a:rPr dirty="0" smtClean="0"/>
              <a:t>altar,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it is most holy.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86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여러분은 그것을 거룩한 곳에서 먹어야 하오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그것이 </a:t>
            </a:r>
            <a:r>
              <a:rPr dirty="0"/>
              <a:t>여호와께 화제로 드린 제물들 </a:t>
            </a:r>
            <a:r>
              <a:rPr dirty="0" smtClean="0"/>
              <a:t>가운데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형님과 </a:t>
            </a:r>
            <a:r>
              <a:rPr dirty="0"/>
              <a:t>형님의 아들들의 몫입니다. 나는 이렇게 명을 받았습니다.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45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Eat it in a holy place, because it is your </a:t>
            </a:r>
            <a:r>
              <a:rPr dirty="0" smtClean="0"/>
              <a:t>share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your </a:t>
            </a:r>
            <a:r>
              <a:rPr dirty="0" smtClean="0"/>
              <a:t>sons'</a:t>
            </a:r>
            <a:r>
              <a:rPr lang="ko-KR" altLang="en-US" dirty="0"/>
              <a:t> </a:t>
            </a:r>
            <a:r>
              <a:rPr dirty="0" smtClean="0"/>
              <a:t>share </a:t>
            </a:r>
            <a:r>
              <a:rPr dirty="0"/>
              <a:t>of the offerings made to the LORD by </a:t>
            </a:r>
            <a:r>
              <a:rPr dirty="0" smtClean="0"/>
              <a:t>fire;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so I have been commanded.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그러나 형님과 형님의 아들들과 형님의 </a:t>
            </a:r>
            <a:r>
              <a:rPr dirty="0" smtClean="0"/>
              <a:t>딸들은</a:t>
            </a:r>
            <a:r>
              <a:rPr lang="ko-KR" altLang="en-US" dirty="0"/>
              <a:t> </a:t>
            </a:r>
            <a:r>
              <a:rPr dirty="0" smtClean="0"/>
              <a:t>흔드는 </a:t>
            </a:r>
            <a:r>
              <a:rPr dirty="0"/>
              <a:t>예물인 가슴 </a:t>
            </a:r>
            <a:r>
              <a:rPr dirty="0" smtClean="0"/>
              <a:t>부위와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바쳐진 </a:t>
            </a:r>
            <a:r>
              <a:rPr dirty="0"/>
              <a:t>뒷다리 </a:t>
            </a:r>
            <a:r>
              <a:rPr dirty="0" smtClean="0"/>
              <a:t>고기는</a:t>
            </a:r>
            <a:r>
              <a:rPr lang="ko-KR" altLang="en-US" dirty="0"/>
              <a:t> </a:t>
            </a:r>
            <a:r>
              <a:rPr dirty="0" smtClean="0"/>
              <a:t>정결한 </a:t>
            </a:r>
            <a:r>
              <a:rPr dirty="0"/>
              <a:t>곳에서 먹어야 합니다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그것들이 </a:t>
            </a:r>
            <a:r>
              <a:rPr dirty="0"/>
              <a:t>이스라엘 백성들의 화목제물들 가운데 형님의 </a:t>
            </a:r>
            <a:r>
              <a:rPr dirty="0" smtClean="0"/>
              <a:t>몫으로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형님과 </a:t>
            </a:r>
            <a:r>
              <a:rPr dirty="0"/>
              <a:t>형님의 자녀들에게 주신 것이기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97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and your sons and your daughters may eat the </a:t>
            </a:r>
            <a:r>
              <a:rPr dirty="0" smtClean="0"/>
              <a:t>breast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was waved and the thigh that was </a:t>
            </a:r>
            <a:r>
              <a:rPr dirty="0" smtClean="0"/>
              <a:t>presented.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Eat </a:t>
            </a:r>
            <a:r>
              <a:rPr dirty="0"/>
              <a:t>them in a ceremonially clean place; they have been given to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your children as your share of the Israelites' fellowship offerings.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바쳐진 예물의 뒷다리와 흔드는 예물로 드린 가슴 </a:t>
            </a:r>
            <a:r>
              <a:rPr dirty="0" smtClean="0"/>
              <a:t>부위는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불 </a:t>
            </a:r>
            <a:r>
              <a:rPr dirty="0"/>
              <a:t>위에 태워서 드리는 제물들 가운데 기름과 함께 </a:t>
            </a:r>
            <a:r>
              <a:rPr dirty="0" smtClean="0"/>
              <a:t>가져와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 </a:t>
            </a:r>
            <a:r>
              <a:rPr dirty="0"/>
              <a:t>앞에서 흔들어 드려야 합니다. 그것은 여호와께서 명령하신 </a:t>
            </a:r>
            <a:r>
              <a:rPr dirty="0" smtClean="0"/>
              <a:t>대로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형님과 </a:t>
            </a:r>
            <a:r>
              <a:rPr dirty="0"/>
              <a:t>형님의 자손들의 영원한 몫이 될 것입니다.”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9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thigh that was presented and the </a:t>
            </a:r>
            <a:r>
              <a:rPr dirty="0" smtClean="0"/>
              <a:t>breast</a:t>
            </a:r>
            <a:r>
              <a:rPr lang="ko-KR" altLang="en-US" dirty="0"/>
              <a:t> </a:t>
            </a:r>
            <a:r>
              <a:rPr dirty="0" smtClean="0"/>
              <a:t>that </a:t>
            </a:r>
            <a:r>
              <a:rPr dirty="0"/>
              <a:t>was </a:t>
            </a:r>
            <a:r>
              <a:rPr dirty="0" smtClean="0"/>
              <a:t>waved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must </a:t>
            </a:r>
            <a:r>
              <a:rPr dirty="0"/>
              <a:t>be brought with the fat </a:t>
            </a:r>
            <a:r>
              <a:rPr dirty="0" smtClean="0"/>
              <a:t>portions</a:t>
            </a:r>
            <a:r>
              <a:rPr lang="ko-KR" altLang="en-US" dirty="0"/>
              <a:t> </a:t>
            </a:r>
            <a:r>
              <a:rPr dirty="0" smtClean="0"/>
              <a:t>of </a:t>
            </a:r>
            <a:r>
              <a:rPr dirty="0"/>
              <a:t>the offerings made by </a:t>
            </a:r>
            <a:r>
              <a:rPr dirty="0" smtClean="0"/>
              <a:t>fire,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be waved before the </a:t>
            </a:r>
            <a:r>
              <a:rPr dirty="0" smtClean="0"/>
              <a:t>LORD</a:t>
            </a:r>
            <a:r>
              <a:rPr lang="ko-KR" altLang="en-US" dirty="0"/>
              <a:t> </a:t>
            </a:r>
            <a:r>
              <a:rPr dirty="0" smtClean="0"/>
              <a:t>as </a:t>
            </a:r>
            <a:r>
              <a:rPr dirty="0"/>
              <a:t>a wave </a:t>
            </a:r>
            <a:r>
              <a:rPr dirty="0" smtClean="0"/>
              <a:t>offering.</a:t>
            </a:r>
            <a:r>
              <a:rPr lang="ko-KR" altLang="en-US" dirty="0"/>
              <a:t> </a:t>
            </a:r>
            <a:r>
              <a:rPr dirty="0" smtClean="0"/>
              <a:t>This </a:t>
            </a:r>
            <a:r>
              <a:rPr dirty="0"/>
              <a:t>will </a:t>
            </a:r>
            <a:r>
              <a:rPr dirty="0" smtClean="0"/>
              <a:t>be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regular share for you and your </a:t>
            </a:r>
            <a:r>
              <a:rPr dirty="0" smtClean="0"/>
              <a:t>children,</a:t>
            </a:r>
            <a:r>
              <a:rPr lang="ko-KR" altLang="en-US" dirty="0"/>
              <a:t> </a:t>
            </a:r>
            <a:r>
              <a:rPr dirty="0" smtClean="0"/>
              <a:t>as </a:t>
            </a:r>
            <a:r>
              <a:rPr dirty="0"/>
              <a:t>the LORD has commanded."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모세가 염소로 드리는 속죄제물을 </a:t>
            </a:r>
            <a:r>
              <a:rPr dirty="0" smtClean="0"/>
              <a:t>찾아보았으나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그것이 </a:t>
            </a:r>
            <a:r>
              <a:rPr dirty="0"/>
              <a:t>이미 다 태워졌음을 알고 아론의 남은 </a:t>
            </a:r>
            <a:r>
              <a:rPr dirty="0" smtClean="0"/>
              <a:t>아들인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엘르아살과 이다말에게 </a:t>
            </a:r>
            <a:r>
              <a:rPr dirty="0"/>
              <a:t>화를 내며 이렇게 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20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Moses inquired about the goat of the sin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found that it had been burned up, he was angry with </a:t>
            </a:r>
            <a:r>
              <a:rPr dirty="0" smtClean="0"/>
              <a:t>Eleazar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Ithamar, Aaron's remaining sons, and asked,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360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“그것은 가장 거룩한 것으로 그것을 너희에게 준 </a:t>
            </a:r>
            <a:r>
              <a:rPr dirty="0" smtClean="0"/>
              <a:t>것은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너희가 </a:t>
            </a:r>
            <a:r>
              <a:rPr dirty="0"/>
              <a:t>여호와 앞에서 공동체를 위해 </a:t>
            </a:r>
            <a:r>
              <a:rPr dirty="0" smtClean="0"/>
              <a:t>속죄해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그들의 </a:t>
            </a:r>
            <a:r>
              <a:rPr dirty="0"/>
              <a:t>죄를 감당하도록 하기 위함이었다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그런데 </a:t>
            </a:r>
            <a:r>
              <a:rPr dirty="0"/>
              <a:t>어째서 너희가 거룩한 곳에서 그 속죄제물을 먹지 않았느냐?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0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didn't you eat the sin offering in the sanctuary </a:t>
            </a:r>
            <a:r>
              <a:rPr dirty="0" smtClean="0"/>
              <a:t>area?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most holy; it was given to you to take </a:t>
            </a:r>
            <a:r>
              <a:rPr dirty="0" smtClean="0"/>
              <a:t>away</a:t>
            </a:r>
            <a:r>
              <a:rPr lang="ko-KR" altLang="en-US" dirty="0"/>
              <a:t> </a:t>
            </a:r>
            <a:r>
              <a:rPr dirty="0" smtClean="0"/>
              <a:t>the guilt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community by making atonement for them before the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25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 예물의 피가 성소에 들어가지 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내가 명령한 대로 그것을 거룩한 곳에서 먹어야 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51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its blood was not taken into the Holy </a:t>
            </a:r>
            <a:r>
              <a:rPr dirty="0" smtClean="0"/>
              <a:t>Place,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should have eaten the goat in the sanctuary area, as I commanded."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727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아론이 모세에게 대답했습니다. “오늘 그들이 여호와 </a:t>
            </a:r>
            <a:r>
              <a:rPr dirty="0" smtClean="0"/>
              <a:t>앞에서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자기들을 </a:t>
            </a:r>
            <a:r>
              <a:rPr dirty="0"/>
              <a:t>위한 속죄제물과 번제물을 냈지만 내게 이런 일이 생겼소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그러니 </a:t>
            </a:r>
            <a:r>
              <a:rPr dirty="0"/>
              <a:t>오늘 내가 그 속죄제물을 먹었다면 여호와께서 그것을 선하게 보셨겠소?”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51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 replied to Moses, "Today they sacrificed their sin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their burnt offering before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such </a:t>
            </a:r>
            <a:r>
              <a:rPr dirty="0" smtClean="0"/>
              <a:t>things</a:t>
            </a:r>
            <a:r>
              <a:rPr lang="ko-KR" altLang="en-US" dirty="0"/>
              <a:t> </a:t>
            </a:r>
            <a:r>
              <a:rPr dirty="0" smtClean="0"/>
              <a:t>as </a:t>
            </a:r>
            <a:r>
              <a:rPr dirty="0"/>
              <a:t>this have happened to </a:t>
            </a:r>
            <a:r>
              <a:rPr dirty="0" smtClean="0"/>
              <a:t>me.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Would </a:t>
            </a:r>
            <a:r>
              <a:rPr dirty="0"/>
              <a:t>the LORD have been </a:t>
            </a:r>
            <a:r>
              <a:rPr dirty="0" smtClean="0"/>
              <a:t>pleased</a:t>
            </a:r>
            <a:r>
              <a:rPr lang="ko-KR" altLang="en-US" dirty="0"/>
              <a:t> </a:t>
            </a:r>
            <a:r>
              <a:rPr dirty="0" smtClean="0"/>
              <a:t>if </a:t>
            </a:r>
            <a:r>
              <a:rPr dirty="0"/>
              <a:t>I had eaten the sin offering today?"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그러자 불이 여호와 앞에서 나와 그들을 불살랐습니다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그들이 </a:t>
            </a:r>
            <a:r>
              <a:rPr dirty="0"/>
              <a:t>여호와 앞에서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2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fire came out from the presence of the LORD and consumed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died before the LORD.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모세는 이 말을 듣고 만족했습니다.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Moses heard this, he was satisfied.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014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모세가 아론에게 말했습니다. “여호와께서 이렇게 말씀하셨습니다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내게 다가오는 사람들 가운데서 내 거룩을 보일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모든 </a:t>
            </a:r>
            <a:r>
              <a:rPr dirty="0"/>
              <a:t>백성이 보는 앞에서 내가 영광을 받을 것이다.’”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이에 </a:t>
            </a:r>
            <a:r>
              <a:rPr dirty="0"/>
              <a:t>대해서 아론은 아무 말도 못했습니다.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75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then said to Aaron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This is what the LORD spoke of when he said: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Among those who approach me I will show myself </a:t>
            </a:r>
            <a:r>
              <a:rPr dirty="0" smtClean="0"/>
              <a:t>holy;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sight of all the people I will be honored.'" Aaron remained silent.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모세가 아론의 삼촌 웃시엘의 아들인 미사엘과 엘사반을 </a:t>
            </a:r>
            <a:r>
              <a:rPr dirty="0" smtClean="0"/>
              <a:t>불러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그들에게 </a:t>
            </a:r>
            <a:r>
              <a:rPr dirty="0"/>
              <a:t>말했습니다. “이리 와서 네 조카들의 </a:t>
            </a:r>
            <a:r>
              <a:rPr dirty="0" smtClean="0"/>
              <a:t>시신을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성소 앞에서</a:t>
            </a:r>
            <a:r>
              <a:rPr lang="ko-KR" altLang="en-US" dirty="0"/>
              <a:t> </a:t>
            </a:r>
            <a:r>
              <a:rPr dirty="0" smtClean="0"/>
              <a:t>이스라엘의 </a:t>
            </a:r>
            <a:r>
              <a:rPr dirty="0"/>
              <a:t>야영지 밖으로 옮겨 가라.”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58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summoned Mishael and </a:t>
            </a:r>
            <a:r>
              <a:rPr dirty="0" smtClean="0"/>
              <a:t>Elzaphan,</a:t>
            </a:r>
            <a:r>
              <a:rPr lang="ko-KR" altLang="en-US" dirty="0"/>
              <a:t> </a:t>
            </a:r>
            <a:r>
              <a:rPr dirty="0" smtClean="0"/>
              <a:t>sons </a:t>
            </a:r>
            <a:r>
              <a:rPr dirty="0"/>
              <a:t>of Aaron's uncle </a:t>
            </a:r>
            <a:r>
              <a:rPr dirty="0" smtClean="0"/>
              <a:t>Uzziel,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said to them</a:t>
            </a:r>
            <a:r>
              <a:rPr dirty="0" smtClean="0"/>
              <a:t>,</a:t>
            </a:r>
            <a:r>
              <a:rPr lang="ko-KR" altLang="en-US" dirty="0"/>
              <a:t> </a:t>
            </a:r>
            <a:r>
              <a:rPr dirty="0" smtClean="0"/>
              <a:t>"</a:t>
            </a:r>
            <a:r>
              <a:rPr dirty="0"/>
              <a:t>Come here; carry your cousins outside the camp,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away </a:t>
            </a:r>
            <a:r>
              <a:rPr dirty="0"/>
              <a:t>from the front of the sanctuary."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모세가 명령한 대로 그들이 가까이 가서 그들의 옷을 </a:t>
            </a:r>
            <a:r>
              <a:rPr dirty="0" smtClean="0"/>
              <a:t>잡고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이스라엘의 </a:t>
            </a:r>
            <a:r>
              <a:rPr dirty="0"/>
              <a:t>야영지 밖으로 옮겨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52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came and carried them, still in their </a:t>
            </a:r>
            <a:r>
              <a:rPr dirty="0" smtClean="0"/>
              <a:t>tunics,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outside </a:t>
            </a:r>
            <a:r>
              <a:rPr dirty="0"/>
              <a:t>the camp, as Moses ordered.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그러자 모세가 아론과 그의 아들인 엘르아살과 이다말에게 말했습니다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여러분은 애도를 나타내 여러분의 머리를 풀지 말고 옷을 찢지 마시오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그렇지 </a:t>
            </a:r>
            <a:r>
              <a:rPr dirty="0"/>
              <a:t>않으면 여러분은 죽을 것이고 온 공동체에 진노가 있을 것이오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다만 </a:t>
            </a:r>
            <a:r>
              <a:rPr dirty="0"/>
              <a:t>여러분의 형제들인 이스라엘의 온 집이 여호와께서 </a:t>
            </a:r>
            <a:r>
              <a:rPr dirty="0" smtClean="0"/>
              <a:t>보내신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불에 </a:t>
            </a:r>
            <a:r>
              <a:rPr dirty="0"/>
              <a:t>타 죽은 이들을 위해 애곡할 것이오.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931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said to Aaron and his sons Eleazar and Ithamar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 not let your hair become unkempt, and do not tear your </a:t>
            </a:r>
            <a:r>
              <a:rPr dirty="0" smtClean="0"/>
              <a:t>clothes,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you will die and the LORD will be angry with the whole </a:t>
            </a:r>
            <a:r>
              <a:rPr dirty="0" smtClean="0"/>
              <a:t>community.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your relatives, all the house of </a:t>
            </a:r>
            <a:r>
              <a:rPr dirty="0" smtClean="0"/>
              <a:t>Israel,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may </a:t>
            </a:r>
            <a:r>
              <a:rPr dirty="0"/>
              <a:t>mourn for those the </a:t>
            </a:r>
            <a:r>
              <a:rPr dirty="0" smtClean="0"/>
              <a:t>LORD</a:t>
            </a:r>
            <a:r>
              <a:rPr lang="ko-KR" altLang="en-US" dirty="0"/>
              <a:t> </a:t>
            </a:r>
            <a:r>
              <a:rPr dirty="0" smtClean="0"/>
              <a:t>has </a:t>
            </a:r>
            <a:r>
              <a:rPr dirty="0"/>
              <a:t>destroyed by fire.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32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회막 입구에서 떠나지 마시오. 그렇지 않으면 여러분은 죽을 것이오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여러분이 여호와의 일을 하기 위해서 올리브 </a:t>
            </a:r>
            <a:r>
              <a:rPr dirty="0" smtClean="0"/>
              <a:t>기름으로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부음의 </a:t>
            </a:r>
            <a:r>
              <a:rPr dirty="0"/>
              <a:t>의식을 치렀기 때문이오.” 그러자 그들은 모세가 말한 대로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87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leave the entrance to the Tent of Meeting or you will </a:t>
            </a:r>
            <a:r>
              <a:rPr dirty="0" smtClean="0"/>
              <a:t>die,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 LORD's anointing oil is on you." So they did as Moses said.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그때 여호와께서 아론에게 이렇게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said to Aaron,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“너와 네 아들들이 회막에 들어갈 때 포도주나 다른 술을 입에 대서는 안 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그렇지 </a:t>
            </a:r>
            <a:r>
              <a:rPr dirty="0"/>
              <a:t>않으면 너희는 죽을 것이다. 이것은 너희가 대대로 지킬 영원한 규례다.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80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and your sons are not to drink </a:t>
            </a:r>
            <a:r>
              <a:rPr dirty="0" smtClean="0"/>
              <a:t>wine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other fermented drink whenever you go into the Tent of </a:t>
            </a:r>
            <a:r>
              <a:rPr dirty="0" smtClean="0"/>
              <a:t>Meeting,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you will die. This is a lasting ordinance for the generations to come.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785</Words>
  <Application>Microsoft Macintosh PowerPoint</Application>
  <PresentationFormat>와이드스크린</PresentationFormat>
  <Paragraphs>133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2022-09-06T08:25:55Z</dcterms:modified>
</cp:coreProperties>
</file>