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95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여호와께서 모세와 아론에게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 and Aaron,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그러나 물에서 떼 지어 다니는 모든 </a:t>
            </a:r>
            <a:r>
              <a:rPr dirty="0" smtClean="0"/>
              <a:t>것과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물에 </a:t>
            </a:r>
            <a:r>
              <a:rPr dirty="0"/>
              <a:t>사는 모든 생명체들 가운데 </a:t>
            </a:r>
            <a:r>
              <a:rPr dirty="0" smtClean="0"/>
              <a:t>지느러미와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비늘이 </a:t>
            </a:r>
            <a:r>
              <a:rPr dirty="0"/>
              <a:t>없는 것들은 모두 너희가 피하라.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72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all creatures in the seas or </a:t>
            </a:r>
            <a:r>
              <a:rPr dirty="0" smtClean="0"/>
              <a:t>streams</a:t>
            </a:r>
            <a:r>
              <a:rPr lang="ko-KR" altLang="en-US" dirty="0"/>
              <a:t> </a:t>
            </a:r>
            <a:r>
              <a:rPr dirty="0" smtClean="0"/>
              <a:t>that </a:t>
            </a:r>
            <a:r>
              <a:rPr dirty="0"/>
              <a:t>do not have fins and scales </a:t>
            </a:r>
            <a:r>
              <a:rPr lang="en-US" altLang="ko-KR" dirty="0" smtClean="0"/>
              <a:t>–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whether among</a:t>
            </a:r>
            <a:r>
              <a:rPr lang="ko-KR" altLang="en-US" dirty="0"/>
              <a:t> </a:t>
            </a:r>
            <a:r>
              <a:rPr dirty="0" smtClean="0"/>
              <a:t>all </a:t>
            </a:r>
            <a:r>
              <a:rPr dirty="0"/>
              <a:t>the swarming </a:t>
            </a:r>
            <a:r>
              <a:rPr dirty="0" smtClean="0"/>
              <a:t>things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among all the other living </a:t>
            </a:r>
            <a:r>
              <a:rPr dirty="0" smtClean="0"/>
              <a:t>creatures</a:t>
            </a:r>
            <a:r>
              <a:rPr lang="ko-KR" altLang="en-US" dirty="0"/>
              <a:t> </a:t>
            </a:r>
            <a:r>
              <a:rPr dirty="0" smtClean="0"/>
              <a:t>in </a:t>
            </a:r>
            <a:r>
              <a:rPr dirty="0"/>
              <a:t>the water -- you are to detest.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그것들은 여전히 너희가 피해야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그것들의 고기를 먹지 말고 그것들의 시체를 피해야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02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since you are to detest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must not eat their meat and you must detest their carcasses.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물에 살면서 지느러미와 비늘이 없는 것은 너희가 피해야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74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Anything living in the water that does not have </a:t>
            </a:r>
            <a:r>
              <a:rPr dirty="0" smtClean="0"/>
              <a:t>fins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scales is to be detestable to you.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420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새들 가운데 너희가 피해야 할 것은 이런 것들이다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그것들은 </a:t>
            </a:r>
            <a:r>
              <a:rPr dirty="0"/>
              <a:t>피할 것이니 너희가 먹지 말아야 한다. 곧 독수리, 대머리 독수리, 물수리,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54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"`These are the birds you are to detest and not </a:t>
            </a:r>
            <a:r>
              <a:rPr dirty="0" smtClean="0"/>
              <a:t>eat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they are detestable: the eagle, the vulture, the black vulture,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매, 송골매 종류,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red kite, any kind of black kite,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모든 까마귀와 그 종류,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any kind of raven,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타조, 쏙독새, 갈매기, 새매 종류,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horned owl, the screech owl, the gull, any kind of hawk,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올빼미, 가마우지, 따오기,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little owl, the cormorant, the great owl,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쇠물닭, 펠리컨, 느시,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white owl, the desert owl, the osprey,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학, 황새 종류, 후투티, 박쥐다.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stork, any kind of heron, the hoopoe and the bat.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030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“이스라엘 백성들에게 이렇게 말하여라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땅에 사는 모든 짐승들 가운데 너희가 먹을 수 있는 것들은 이렇다.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85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 Israelites: `Of all the animals that live on </a:t>
            </a:r>
            <a:r>
              <a:rPr dirty="0" smtClean="0"/>
              <a:t>land,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these </a:t>
            </a:r>
            <a:r>
              <a:rPr dirty="0"/>
              <a:t>are the ones you may eat: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날개가 있고 네 발로 다니는 곤충은 너희가 피해야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"`All flying insects that walk on all fours are to be detestable to you.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777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그러나 네 발로 다니며 날개가 있는 곤충 </a:t>
            </a:r>
            <a:r>
              <a:rPr dirty="0" smtClean="0"/>
              <a:t>가운데서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발에 다리가 있어 땅에서 뛸 수 있는 것은 먹을 수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27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are, however, some winged </a:t>
            </a:r>
            <a:r>
              <a:rPr dirty="0" smtClean="0"/>
              <a:t>creatures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walk on all fours that you may </a:t>
            </a:r>
            <a:r>
              <a:rPr dirty="0" smtClean="0"/>
              <a:t>eat: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those </a:t>
            </a:r>
            <a:r>
              <a:rPr dirty="0"/>
              <a:t>that have jointed legs for hopping on the ground.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그것들 가운데 너희가 먹을 수 있는 것은 메뚜기 종류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베짱이 </a:t>
            </a:r>
            <a:r>
              <a:rPr dirty="0"/>
              <a:t>종류, 귀뚜라미 종류, 여치 종류다.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80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these you may eat any kind of </a:t>
            </a:r>
            <a:r>
              <a:rPr dirty="0" smtClean="0"/>
              <a:t>locust,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katydid</a:t>
            </a:r>
            <a:r>
              <a:rPr dirty="0"/>
              <a:t>, cricket or grasshopper.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그러나 그 외에 날개가 있고 네 발로 다니는 곤충은 너희가 피해야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all other winged creatures that have four legs you are to detest.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이런 것들로 인해서 너희가 부정해진다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누구든지 그것들의 시체를 만지는 사람은 그날 저녁까지 부정하게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05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"`You will make yourselves unclean by </a:t>
            </a:r>
            <a:r>
              <a:rPr dirty="0" smtClean="0"/>
              <a:t>these;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whoever </a:t>
            </a:r>
            <a:r>
              <a:rPr dirty="0"/>
              <a:t>touches their carcasses will be unclean till evening.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그것들의 시체를 옮기는 사람은 누구나 자기 옷을 빨아야 </a:t>
            </a:r>
            <a:r>
              <a:rPr dirty="0" smtClean="0"/>
              <a:t>하며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그날 </a:t>
            </a:r>
            <a:r>
              <a:rPr dirty="0"/>
              <a:t>저녁까지 부정할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38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picks up one of their carcasses must wash his </a:t>
            </a:r>
            <a:r>
              <a:rPr dirty="0" smtClean="0"/>
              <a:t>clothes,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will be unclean till evening.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발굽이 갈라져 있지만 쪽발이 아니거나 새김질을 하지 않는 모든 </a:t>
            </a:r>
            <a:r>
              <a:rPr dirty="0" smtClean="0"/>
              <a:t>동물은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너희에게 </a:t>
            </a:r>
            <a:r>
              <a:rPr dirty="0"/>
              <a:t>부정한 것이다. 그것을 만지는 사람은 누구든지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7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"`Every animal that has a split hoof not completely </a:t>
            </a:r>
            <a:r>
              <a:rPr dirty="0" smtClean="0"/>
              <a:t>divided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that does not chew the cud is unclean for </a:t>
            </a:r>
            <a:r>
              <a:rPr dirty="0" smtClean="0"/>
              <a:t>you;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whoever </a:t>
            </a:r>
            <a:r>
              <a:rPr dirty="0"/>
              <a:t>touches the carcass of any of them will be unclean.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네 다리로 걷는 동물들 가운데 발바닥으로 걷는 </a:t>
            </a:r>
            <a:r>
              <a:rPr dirty="0" smtClean="0"/>
              <a:t>것은</a:t>
            </a:r>
            <a:r>
              <a:rPr lang="ko-KR" altLang="en-US" dirty="0"/>
              <a:t> </a:t>
            </a:r>
            <a:r>
              <a:rPr dirty="0" smtClean="0"/>
              <a:t>모두 </a:t>
            </a:r>
            <a:r>
              <a:rPr dirty="0"/>
              <a:t>너희에게 부정하다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그것들의 </a:t>
            </a:r>
            <a:r>
              <a:rPr dirty="0"/>
              <a:t>시체를 만지는 사람은 그날 저녁까지 부정할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05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all the animals that walk on all </a:t>
            </a:r>
            <a:r>
              <a:rPr dirty="0" smtClean="0"/>
              <a:t>fours,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those </a:t>
            </a:r>
            <a:r>
              <a:rPr dirty="0"/>
              <a:t>that walk on their paws are unclean for </a:t>
            </a:r>
            <a:r>
              <a:rPr dirty="0" smtClean="0"/>
              <a:t>you;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whoever </a:t>
            </a:r>
            <a:r>
              <a:rPr dirty="0"/>
              <a:t>touches their carcasses will be unclean till evening.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0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그것들의 시체를 옮기는 사람은 자기 옷을 빨아야 </a:t>
            </a:r>
            <a:r>
              <a:rPr dirty="0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그날 </a:t>
            </a:r>
            <a:r>
              <a:rPr dirty="0"/>
              <a:t>저녁 때까지 부정할 것이다. 그것들은 너희에게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83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picks up their carcasses must wash his </a:t>
            </a:r>
            <a:r>
              <a:rPr dirty="0" smtClean="0"/>
              <a:t>clothes,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will be unclean till evening. They are unclean for you.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땅 위를 기어 다니는 동물들 가운데 너희에게 부정한 동물은 이렇다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족제비, 쥐, 큰 도마뱀 종류,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41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"`Of the animals that move about on the </a:t>
            </a:r>
            <a:r>
              <a:rPr dirty="0" smtClean="0"/>
              <a:t>ground,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these </a:t>
            </a:r>
            <a:r>
              <a:rPr dirty="0"/>
              <a:t>are unclean for you: the weasel, the rat, any kind of great lizard,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곧 발굽이 완전히 갈라져 그 틈이 벌어져 </a:t>
            </a:r>
            <a:r>
              <a:rPr dirty="0" smtClean="0"/>
              <a:t>있고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되새김질을 </a:t>
            </a:r>
            <a:r>
              <a:rPr dirty="0"/>
              <a:t>하는 것은 모두 먹을 수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72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may eat any animal that has a split hoof completely </a:t>
            </a:r>
            <a:r>
              <a:rPr dirty="0" smtClean="0"/>
              <a:t>divided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that chews the cud.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도마뱀붙이, 육지의 악어, 도마뱀, 사막의 도마뱀, 카멜레온이다.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566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gecko, the monitor lizard, the wall </a:t>
            </a:r>
            <a:r>
              <a:rPr dirty="0" smtClean="0"/>
              <a:t>lizard,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skink and the chameleon.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땅 위를 기어 다니는 것들 가운데 너희에게 부정한 동물들은 이렇다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그것들의 </a:t>
            </a:r>
            <a:r>
              <a:rPr dirty="0"/>
              <a:t>시체를 만지는 사람은 그날 저녁까지 부정할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25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all those that move along the ground, these are unclean for </a:t>
            </a:r>
            <a:r>
              <a:rPr dirty="0" smtClean="0"/>
              <a:t>you.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Whoever </a:t>
            </a:r>
            <a:r>
              <a:rPr dirty="0"/>
              <a:t>touches them when they are dead will be unclean till evening.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그것들이 죽어 떨어진 것이 나무든 헝겊이든 </a:t>
            </a:r>
            <a:r>
              <a:rPr dirty="0" smtClean="0"/>
              <a:t>가죽이든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자루든 </a:t>
            </a:r>
            <a:r>
              <a:rPr dirty="0"/>
              <a:t>여러 가지 용도로 사용되는 그릇에 떨어지게 되면 부정하게 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물에 담가야 하며 그것은 그날 저녁까지 부정할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후에 그것은 정결하게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69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one of them dies and falls on something, that </a:t>
            </a:r>
            <a:r>
              <a:rPr dirty="0" smtClean="0"/>
              <a:t>article,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whatever </a:t>
            </a:r>
            <a:r>
              <a:rPr dirty="0"/>
              <a:t>its use, will be unclean, whether it is made of </a:t>
            </a:r>
            <a:r>
              <a:rPr dirty="0" smtClean="0"/>
              <a:t>wood,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cloth</a:t>
            </a:r>
            <a:r>
              <a:rPr dirty="0"/>
              <a:t>, hide or sackcloth. Put it in water; it will be unclean till </a:t>
            </a:r>
            <a:r>
              <a:rPr dirty="0" smtClean="0"/>
              <a:t>evening,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then it will be clean.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887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어떤 종류라도 토기 위에 </a:t>
            </a:r>
            <a:r>
              <a:rPr dirty="0" smtClean="0"/>
              <a:t>떨어진다면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안에 있는 모든 것은 부정하게 될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너는 </a:t>
            </a:r>
            <a:r>
              <a:rPr dirty="0"/>
              <a:t>그것을 깨 버려야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417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one of them falls into a clay </a:t>
            </a:r>
            <a:r>
              <a:rPr dirty="0" smtClean="0"/>
              <a:t>pot,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everything </a:t>
            </a:r>
            <a:r>
              <a:rPr dirty="0"/>
              <a:t>in it will be </a:t>
            </a:r>
            <a:r>
              <a:rPr dirty="0" smtClean="0"/>
              <a:t>unclean,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must break the pot.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요리돼 물이 있는 음식이 그 그릇에 담겨있다면 부정할 </a:t>
            </a:r>
            <a:r>
              <a:rPr dirty="0" smtClean="0"/>
              <a:t>것이며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그릇 속에 들어 있는 음료도 부정할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9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 food that could be </a:t>
            </a:r>
            <a:r>
              <a:rPr dirty="0" smtClean="0"/>
              <a:t>eaten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has water on it from such a pot is unclean,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any liquid that could be drunk from it is unclean.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그것들의 시체의 일부가 떨어진 곳은 부정하게 될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그것이 </a:t>
            </a:r>
            <a:r>
              <a:rPr dirty="0"/>
              <a:t>화덕이든지 난로라도 깨뜨려야 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그것들은 </a:t>
            </a:r>
            <a:r>
              <a:rPr dirty="0"/>
              <a:t>부정할 것이며 너희에게 부정한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12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Anything that one of their carcasses falls on becomes </a:t>
            </a:r>
            <a:r>
              <a:rPr dirty="0" smtClean="0"/>
              <a:t>unclean;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 </a:t>
            </a:r>
            <a:r>
              <a:rPr dirty="0"/>
              <a:t>oven or cooking pot must be broken </a:t>
            </a:r>
            <a:r>
              <a:rPr dirty="0" smtClean="0"/>
              <a:t>up.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are unclean, and you are to regard them as unclean.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그러나 샘물이나 물이 고인 웅덩이는 깨끗할 </a:t>
            </a:r>
            <a:r>
              <a:rPr dirty="0" smtClean="0"/>
              <a:t>것이지만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그것들의 </a:t>
            </a:r>
            <a:r>
              <a:rPr dirty="0"/>
              <a:t>시체가 닿는 부분은 부정할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93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spring, however, or a cistern for collecting water remains </a:t>
            </a:r>
            <a:r>
              <a:rPr dirty="0" smtClean="0"/>
              <a:t>clean,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anyone who touches one of these carcasses is unclean.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뿌리려고 준비한 씨앗 위에 그것들의 시체가 떨어졌다면 그것은 깨끗하다.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a carcass falls on any seeds that are to be planted, they remain clean.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그러나 그 씨앗 위에 물이 부어졌고 그것들의 시체가 그 위에 </a:t>
            </a:r>
            <a:r>
              <a:rPr dirty="0" smtClean="0"/>
              <a:t>떨어졌다면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너희에게 부정할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03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water has been put on the seed and a carcass falls on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unclean for you.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너희가 먹어도 되는 동물이 죽었고 그것의 시체를 </a:t>
            </a:r>
            <a:r>
              <a:rPr dirty="0" smtClean="0"/>
              <a:t>만졌다면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그날 저녁까지 부정할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2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"`If an animal that you are allowed to eat </a:t>
            </a:r>
            <a:r>
              <a:rPr dirty="0" smtClean="0"/>
              <a:t>dies,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anyone </a:t>
            </a:r>
            <a:r>
              <a:rPr dirty="0"/>
              <a:t>who touches the carcass will be unclean till evening.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그러나 되새김질을 하거나 발굽이 </a:t>
            </a:r>
            <a:r>
              <a:rPr dirty="0" smtClean="0"/>
              <a:t>갈라졌더라도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이런 </a:t>
            </a:r>
            <a:r>
              <a:rPr dirty="0"/>
              <a:t>것은 먹어서는 안 된다. 낙타는 되새김질을 </a:t>
            </a:r>
            <a:r>
              <a:rPr dirty="0" smtClean="0"/>
              <a:t>하지만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발굽이 </a:t>
            </a:r>
            <a:r>
              <a:rPr dirty="0"/>
              <a:t>갈라져 있지 않으니 너희에게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57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"`There are some that only chew the cud or only have a split </a:t>
            </a:r>
            <a:r>
              <a:rPr dirty="0" smtClean="0"/>
              <a:t>hoof,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you must not eat them. The camel, though it chews the </a:t>
            </a:r>
            <a:r>
              <a:rPr dirty="0" smtClean="0"/>
              <a:t>cud,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does </a:t>
            </a:r>
            <a:r>
              <a:rPr dirty="0"/>
              <a:t>not have a split hoof; it is ceremonially unclean for you.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그것의 시체를 먹은 사람은 자기 옷을 빨아야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그것의 </a:t>
            </a:r>
            <a:r>
              <a:rPr dirty="0"/>
              <a:t>시체를 옮기는 사람도 자기 옷을 빨아야 하며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그날 저녁까지 부정할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62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eats some of the carcass must wash his clothes,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will be unclean till evening.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Anyone </a:t>
            </a:r>
            <a:r>
              <a:rPr dirty="0"/>
              <a:t>who picks up the carcass must wash his clothes,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will be unclean till evening.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땅 위를 기어 다니는 동물은 가증스러운 것이므로 그것을 먹지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30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"`Every creature that moves about on the ground is detestable;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not to be eaten.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777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너희는 땅 위를 기어 다니는 것, 곧 배로 기어 다니든지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/>
              <a:t>발 혹은 그 이상의 발로 다니는 모든 동물을 먹지 말라.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그것들은 </a:t>
            </a:r>
            <a:r>
              <a:rPr dirty="0"/>
              <a:t>피해야 할 것이기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not to eat any creature that moves about on the ground,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whether </a:t>
            </a:r>
            <a:r>
              <a:rPr dirty="0"/>
              <a:t>it moves on its belly or walks on all fours or on many feet;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is detestable.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/>
              <a:t>너희는 기어 다니는 생물들로 인해 스스로 꺼리는 것으로 만들지 말라.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그것들로 인해서 스스로 더럽히지 말라.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그렇지 </a:t>
            </a:r>
            <a:r>
              <a:rPr dirty="0"/>
              <a:t>않으면 너희는 부정해질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07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defile yourselves by any of these creatures.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make yourselves unclean by means of them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be made unclean by them.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53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내가 너희 하나님 여호와기 때문이다.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그러므로 </a:t>
            </a:r>
            <a:r>
              <a:rPr dirty="0"/>
              <a:t>너희는 스스로 거룩하게 하라. </a:t>
            </a:r>
            <a:r>
              <a:rPr lang="ko-KR" altLang="en-US" dirty="0"/>
              <a:t> </a:t>
            </a:r>
            <a:r>
              <a:rPr dirty="0" smtClean="0"/>
              <a:t>이는 </a:t>
            </a:r>
            <a:r>
              <a:rPr dirty="0"/>
              <a:t>내가 거룩하기 때문이다.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땅 위를 기어 다니는 동물로 인해 스스로 더럽히지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8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the LORD your God; consecrate yourselves and be holy,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I am holy. Do not make yourselves unclean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any creature that moves about on the ground.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/>
              <a:t>내가 너희를 이집트로부터 인도해 너희 하나님이 된 여호와기 때문이다.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그러므로 </a:t>
            </a:r>
            <a:r>
              <a:rPr dirty="0"/>
              <a:t>너희는 거룩하라. 내가 거룩하기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69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the LORD who brought you up out of Egypt to be your God;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therefore </a:t>
            </a:r>
            <a:r>
              <a:rPr dirty="0"/>
              <a:t>be holy, because I am holy.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이것은 짐승과 새와 물속에서 다니는 모든 생물과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땅 </a:t>
            </a:r>
            <a:r>
              <a:rPr dirty="0"/>
              <a:t>위에 기어 다니는 모든 생물에 관한 규례로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01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"`These are the regulations concerning animals, </a:t>
            </a:r>
            <a:r>
              <a:rPr dirty="0" smtClean="0"/>
              <a:t>birds</a:t>
            </a:r>
            <a:r>
              <a:rPr dirty="0"/>
              <a:t>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every </a:t>
            </a:r>
            <a:r>
              <a:rPr dirty="0"/>
              <a:t>living thing that moves in the water and every creature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moves about on the ground.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81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/>
              <a:t>부정한 것과 정결한 것, 먹을 수 있는 </a:t>
            </a:r>
            <a:r>
              <a:rPr dirty="0" smtClean="0"/>
              <a:t>생물과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먹을 </a:t>
            </a:r>
            <a:r>
              <a:rPr dirty="0"/>
              <a:t>수 없는 생물 사이를 구분하기 위함이다.”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36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distinguish between the unclean and the </a:t>
            </a:r>
            <a:r>
              <a:rPr dirty="0" smtClean="0"/>
              <a:t>clean,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between </a:t>
            </a:r>
            <a:r>
              <a:rPr dirty="0"/>
              <a:t>living creatures that may be </a:t>
            </a:r>
            <a:r>
              <a:rPr dirty="0" smtClean="0"/>
              <a:t>eaten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those that may not be eaten.'"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오소리는 되새김질을 </a:t>
            </a:r>
            <a:r>
              <a:rPr dirty="0" smtClean="0"/>
              <a:t>하지만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발굽이 </a:t>
            </a:r>
            <a:r>
              <a:rPr dirty="0"/>
              <a:t>갈라져 있지 않으니 너희에게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76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coney, though it chews the </a:t>
            </a:r>
            <a:r>
              <a:rPr dirty="0" smtClean="0"/>
              <a:t>cud,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does </a:t>
            </a:r>
            <a:r>
              <a:rPr dirty="0"/>
              <a:t>not have a split hoof; it is unclean for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토끼는 되새김질을 </a:t>
            </a:r>
            <a:r>
              <a:rPr dirty="0" smtClean="0"/>
              <a:t>하지만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발굽이 </a:t>
            </a:r>
            <a:r>
              <a:rPr dirty="0"/>
              <a:t>갈라져 있지 않으니 너희에게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076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rabbit, though it chews the </a:t>
            </a:r>
            <a:r>
              <a:rPr dirty="0" smtClean="0"/>
              <a:t>cud,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does </a:t>
            </a:r>
            <a:r>
              <a:rPr dirty="0"/>
              <a:t>not have a split hoof; it is unclean for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돼지는 발굽이 갈라져 </a:t>
            </a:r>
            <a:r>
              <a:rPr dirty="0" smtClean="0"/>
              <a:t>있지만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되새김질을 </a:t>
            </a:r>
            <a:r>
              <a:rPr dirty="0"/>
              <a:t>하지 않으니 너희에게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21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pig, though it has a split hoof completely </a:t>
            </a:r>
            <a:r>
              <a:rPr dirty="0" smtClean="0"/>
              <a:t>divided,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does </a:t>
            </a:r>
            <a:r>
              <a:rPr dirty="0"/>
              <a:t>not chew the cud; it is unclean for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너희는 그런 고기들을 먹거나 그것들의 시체를 만지지 말라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그것들은 </a:t>
            </a:r>
            <a:r>
              <a:rPr dirty="0"/>
              <a:t>너희에게 부정하다.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88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not eat their meat or touch their </a:t>
            </a:r>
            <a:r>
              <a:rPr dirty="0" smtClean="0"/>
              <a:t>carcasses;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are unclean for you.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레위기 Leviticus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82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물에 사는 모든 것들 가운데서 이런 것은 너희가 먹을 수 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물에 살면서 지느러미와 비늘이 있는 </a:t>
            </a:r>
            <a:r>
              <a:rPr dirty="0" smtClean="0"/>
              <a:t>것은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바다에 살든지</a:t>
            </a:r>
            <a:r>
              <a:rPr lang="ko-KR" altLang="en-US" dirty="0"/>
              <a:t> </a:t>
            </a:r>
            <a:r>
              <a:rPr dirty="0" smtClean="0"/>
              <a:t>강에 </a:t>
            </a:r>
            <a:r>
              <a:rPr dirty="0"/>
              <a:t>살든지 너희가 먹을 수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08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"`Of all the creatures living in the water of the </a:t>
            </a:r>
            <a:r>
              <a:rPr dirty="0" smtClean="0"/>
              <a:t>seas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streams, you may eat any that have fins and scales.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1398</Words>
  <Application>Microsoft Macintosh PowerPoint</Application>
  <PresentationFormat>와이드스크린</PresentationFormat>
  <Paragraphs>240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129</cp:revision>
  <dcterms:created xsi:type="dcterms:W3CDTF">2019-02-17T10:11:46Z</dcterms:created>
  <dcterms:modified xsi:type="dcterms:W3CDTF">2022-09-06T08:35:26Z</dcterms:modified>
</cp:coreProperties>
</file>