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909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“이스라엘 백성들에게 다음과 같이 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만일 여자가 임신해 아들을 낳았다면 그녀는 7일 동안 부정할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그녀의 </a:t>
            </a:r>
            <a:r>
              <a:rPr dirty="0"/>
              <a:t>생리 기간과 같이 그녀는 부정할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5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Israelites: `A woman who becomes </a:t>
            </a:r>
            <a:r>
              <a:rPr dirty="0" smtClean="0"/>
              <a:t>pregnant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gives birth to a son will be ceremonially unclean for seven </a:t>
            </a:r>
            <a:r>
              <a:rPr dirty="0" smtClean="0"/>
              <a:t>days,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just </a:t>
            </a:r>
            <a:r>
              <a:rPr dirty="0"/>
              <a:t>as she is unclean during her monthly period.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제8일째 되는 날에 아이는 할례를 받아야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the eighth day the boy is to be circumcised.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후에 그녀는 피의 정결을 위해서 33일을 더 지내야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정결 </a:t>
            </a:r>
            <a:r>
              <a:rPr dirty="0"/>
              <a:t>기간이 끝날 때까지 그녀는 거룩한 것은 무엇이든지 만지지 </a:t>
            </a:r>
            <a:r>
              <a:rPr dirty="0" smtClean="0"/>
              <a:t>말고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성소로도 </a:t>
            </a:r>
            <a:r>
              <a:rPr dirty="0"/>
              <a:t>들어가지 말아야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11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woman must wait thirty-three </a:t>
            </a:r>
            <a:r>
              <a:rPr dirty="0" smtClean="0"/>
              <a:t>days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purified from her bleeding. She must not touch anything </a:t>
            </a:r>
            <a:r>
              <a:rPr dirty="0" smtClean="0"/>
              <a:t>sacred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go to the sanctuary until the days of her purification are over.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64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만일 그녀가 딸을 </a:t>
            </a:r>
            <a:r>
              <a:rPr dirty="0" smtClean="0"/>
              <a:t>낳았다면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그녀의 생리 기간과 </a:t>
            </a:r>
            <a:r>
              <a:rPr dirty="0" smtClean="0"/>
              <a:t>같이</a:t>
            </a:r>
            <a:r>
              <a:rPr lang="ko-KR" altLang="en-US" dirty="0"/>
              <a:t> </a:t>
            </a:r>
            <a:r>
              <a:rPr dirty="0" smtClean="0"/>
              <a:t>2</a:t>
            </a:r>
            <a:r>
              <a:rPr dirty="0"/>
              <a:t>주 동안 부정할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그녀는 피의 정결을 위해서 66일을 더 지내야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4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she gives birth to a </a:t>
            </a:r>
            <a:r>
              <a:rPr dirty="0" smtClean="0"/>
              <a:t>daughter,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two weeks the </a:t>
            </a:r>
            <a:r>
              <a:rPr dirty="0" smtClean="0"/>
              <a:t>woman</a:t>
            </a:r>
            <a:r>
              <a:rPr lang="ko-KR" altLang="en-US" dirty="0"/>
              <a:t> </a:t>
            </a:r>
            <a:r>
              <a:rPr dirty="0" smtClean="0"/>
              <a:t>will </a:t>
            </a:r>
            <a:r>
              <a:rPr dirty="0"/>
              <a:t>be unclean, as during her </a:t>
            </a:r>
            <a:r>
              <a:rPr dirty="0" smtClean="0"/>
              <a:t>period.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she must wait sixty-six days to be purified from her bleeding.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아들이나 딸을 낳은 후 그녀의 정결 기간이 </a:t>
            </a:r>
            <a:r>
              <a:rPr dirty="0" smtClean="0"/>
              <a:t>끝나면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번제물로 1년 된 어린 양 한 </a:t>
            </a:r>
            <a:r>
              <a:rPr dirty="0" smtClean="0"/>
              <a:t>마리와</a:t>
            </a:r>
            <a:r>
              <a:rPr lang="ko-KR" altLang="en-US" dirty="0"/>
              <a:t> </a:t>
            </a:r>
            <a:r>
              <a:rPr dirty="0" smtClean="0"/>
              <a:t>속죄제물로 </a:t>
            </a:r>
            <a:r>
              <a:rPr dirty="0"/>
              <a:t>집비둘기 </a:t>
            </a:r>
            <a:r>
              <a:rPr dirty="0" smtClean="0"/>
              <a:t>새끼나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산비둘기 </a:t>
            </a:r>
            <a:r>
              <a:rPr dirty="0"/>
              <a:t>한 마리를 회막문으로 제사장에게로 가져가야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55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the days of her purification for a son or daughter are </a:t>
            </a:r>
            <a:r>
              <a:rPr dirty="0" smtClean="0"/>
              <a:t>over,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is to bring to the priest at the entrance to the Tent of </a:t>
            </a:r>
            <a:r>
              <a:rPr dirty="0" smtClean="0"/>
              <a:t>Meeting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year-old lamb for a burnt offering and a young </a:t>
            </a:r>
            <a:r>
              <a:rPr dirty="0" smtClean="0"/>
              <a:t>pigeon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 dove for a sin offering.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그는 여호와 앞에 그것들을 내어 그녀를 위한 속죄를 할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자기의 피 흘림으로부터 깨끗하게 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남자나 여자를 낳은 산모를 위한 규례다.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1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offer them before the LORD to make atonement for </a:t>
            </a:r>
            <a:r>
              <a:rPr dirty="0" smtClean="0"/>
              <a:t>her,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she will be ceremonially clean from her flow of blood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These are the regulations for the woman who gives birth to a boy or a girl.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43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그녀가 어린 양을 살 돈이 </a:t>
            </a:r>
            <a:r>
              <a:rPr dirty="0" smtClean="0"/>
              <a:t>없다면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산비둘기 두 </a:t>
            </a:r>
            <a:r>
              <a:rPr dirty="0" smtClean="0"/>
              <a:t>마리나</a:t>
            </a:r>
            <a:r>
              <a:rPr lang="ko-KR" altLang="en-US" dirty="0"/>
              <a:t> </a:t>
            </a:r>
            <a:r>
              <a:rPr dirty="0" smtClean="0"/>
              <a:t>집비둘기 </a:t>
            </a:r>
            <a:r>
              <a:rPr dirty="0"/>
              <a:t>새끼 두 마리를 </a:t>
            </a:r>
            <a:r>
              <a:rPr dirty="0" smtClean="0"/>
              <a:t>가져다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하나는 번제물로</a:t>
            </a:r>
            <a:r>
              <a:rPr lang="ko-KR" altLang="en-US" dirty="0"/>
              <a:t> </a:t>
            </a:r>
            <a:r>
              <a:rPr dirty="0" smtClean="0"/>
              <a:t>다른 </a:t>
            </a:r>
            <a:r>
              <a:rPr dirty="0"/>
              <a:t>하나는 속죄제물로 삼을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제사장은 그녀를 위해 속죄할 것이며 그녀는 정결해질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76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she cannot afford a lamb, she is to bring two </a:t>
            </a:r>
            <a:r>
              <a:rPr dirty="0" smtClean="0"/>
              <a:t>doves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two young pigeons, one for a burnt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other for a sin offering. In this way the </a:t>
            </a:r>
            <a:r>
              <a:rPr dirty="0" smtClean="0"/>
              <a:t>priest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make atonement for her, and she will be clean.'"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311</Words>
  <Application>Microsoft Macintosh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2022-09-06T08:39:16Z</dcterms:modified>
</cp:coreProperties>
</file>