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제사장은 살펴볼 것이며, 피부에 하얀 혹이 </a:t>
            </a:r>
            <a:r>
              <a:rPr dirty="0" smtClean="0"/>
              <a:t>생겨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부위의 털까지 하얗게 변했고 그 혹의 살이 벗겨졌다면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</a:t>
            </a:r>
            <a:r>
              <a:rPr dirty="0" smtClean="0"/>
              <a:t>him,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if there is a white </a:t>
            </a:r>
            <a:r>
              <a:rPr dirty="0" smtClean="0"/>
              <a:t>swelling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the </a:t>
            </a:r>
            <a:r>
              <a:rPr dirty="0" smtClean="0"/>
              <a:t>skin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has turned the hair </a:t>
            </a:r>
            <a:r>
              <a:rPr dirty="0" smtClean="0"/>
              <a:t>white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if there is raw flesh in the swelling,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피부에 생긴 것은 오래된 악성 피부병이다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부정하다고 선언할 것이며 그는 이미 </a:t>
            </a:r>
            <a:r>
              <a:rPr dirty="0" smtClean="0"/>
              <a:t>부정하니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질병의 </a:t>
            </a:r>
            <a:r>
              <a:rPr dirty="0"/>
              <a:t>여부를 확인해보기 위해서 그를 격리해 둘 필요가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chronic skin disease and the priest shall pronounce him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not to put him in isolation, because he is already unclean.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악성 피부병이 피부에 번져서 머리끝부터 발끝까지 번졌다는 </a:t>
            </a:r>
            <a:r>
              <a:rPr dirty="0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확인할 수 있을 정도까지 이르렀다면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the disease breaks out all over his skin </a:t>
            </a:r>
            <a:r>
              <a:rPr dirty="0" smtClean="0"/>
              <a:t>and,</a:t>
            </a:r>
            <a:r>
              <a:rPr lang="ko-KR" altLang="en-US" dirty="0"/>
              <a:t> </a:t>
            </a:r>
            <a:r>
              <a:rPr dirty="0" smtClean="0"/>
              <a:t>so </a:t>
            </a:r>
            <a:r>
              <a:rPr dirty="0"/>
              <a:t>far as the priest can </a:t>
            </a:r>
            <a:r>
              <a:rPr dirty="0" smtClean="0"/>
              <a:t>see,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covers all the </a:t>
            </a:r>
            <a:r>
              <a:rPr dirty="0" smtClean="0"/>
              <a:t>skin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the infected person from head to foot,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제사장은 살펴보라. 악성 피부병이 그의 온몸을 </a:t>
            </a:r>
            <a:r>
              <a:rPr dirty="0" smtClean="0"/>
              <a:t>덮었다면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사람을 병으로부터 정결하다고 선언할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전부 하얗게 변했으므로 그는 정결한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7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him, and if the </a:t>
            </a:r>
            <a:r>
              <a:rPr dirty="0" smtClean="0"/>
              <a:t>disease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covered his whole body, he shall pronounce that person </a:t>
            </a:r>
            <a:r>
              <a:rPr dirty="0" smtClean="0"/>
              <a:t>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it has all turned white, he is clean.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벗겨진 생살이 그에게서 돋으면 그는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whenever raw flesh appears on him, he will be unclean.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제사장은 벗겨진 살을 살펴보고 그를 부정하다고 선언할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이미 악성 피부병에 걸렸으니 벗겨진 살은 부정한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priest sees the raw flesh, he shall pronounce him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raw flesh is unclean; he has an infectious disease.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벗겨진 살점이 다시 하얗게 </a:t>
            </a:r>
            <a:r>
              <a:rPr dirty="0" smtClean="0"/>
              <a:t>변했다면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제사장에게 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9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the raw flesh change and turn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go to the priest.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제사장은 그를 살펴볼 것이며 그 병이 하얗게 </a:t>
            </a:r>
            <a:r>
              <a:rPr dirty="0" smtClean="0"/>
              <a:t>변했다면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 환자를 정결하다고 선언해야 한다. 그러면 그는 정결할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him, and if the sores have turned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the infected person clean; then he will be clean.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누군가가 피부에 종기가 생겼다가 나았으며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"When someone has a boil on his skin and it heals,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종기가 있던 부위에 하얀 혹이나 희고 불그스름한 반점이 </a:t>
            </a:r>
            <a:r>
              <a:rPr dirty="0" smtClean="0"/>
              <a:t>나타났다면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제사장에게 가서 그에게 자신의 종기를 보여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place where the boil was, a white </a:t>
            </a:r>
            <a:r>
              <a:rPr dirty="0" smtClean="0"/>
              <a:t>swelling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reddish-white spot appears, he must present himself to the priest.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6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“만일 누군가의 피부에 부어 오른 것이나 부스럼이나 종기가 </a:t>
            </a:r>
            <a:r>
              <a:rPr dirty="0" smtClean="0"/>
              <a:t>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악성 </a:t>
            </a:r>
            <a:r>
              <a:rPr dirty="0"/>
              <a:t>피부병이 발생했으면 그를 제사장 </a:t>
            </a:r>
            <a:r>
              <a:rPr dirty="0" smtClean="0"/>
              <a:t>아론에게나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제사장인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아들들 가운데 한 사람에게 데려가야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5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anyone has a swelling or a rash or a bright </a:t>
            </a:r>
            <a:r>
              <a:rPr dirty="0" smtClean="0"/>
              <a:t>spot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his skin that may become an infectious skin </a:t>
            </a:r>
            <a:r>
              <a:rPr dirty="0" smtClean="0"/>
              <a:t>disease,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be brought to Aaron the priest or to one of his sons who is a priest.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제사장이 살펴보아 그것이 우묵하게 </a:t>
            </a:r>
            <a:r>
              <a:rPr dirty="0" smtClean="0"/>
              <a:t>들어가고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털이 </a:t>
            </a:r>
            <a:r>
              <a:rPr dirty="0"/>
              <a:t>하얗게 변했다면 제사장은 그를 부정하다고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악성 피부병이며 그것은 종기에서 퍼진 악성 피부병이다.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it, and if it </a:t>
            </a:r>
            <a:r>
              <a:rPr dirty="0" smtClean="0"/>
              <a:t>appears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more than skin deep and the hair in it has turned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an infectious skin disease that has broken out where the boil was.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44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제사장이 그것을 </a:t>
            </a:r>
            <a:r>
              <a:rPr dirty="0" smtClean="0"/>
              <a:t>살펴보아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그곳의 </a:t>
            </a:r>
            <a:r>
              <a:rPr dirty="0"/>
              <a:t>털이 하얗지 </a:t>
            </a:r>
            <a:r>
              <a:rPr dirty="0" smtClean="0"/>
              <a:t>않고</a:t>
            </a:r>
            <a:r>
              <a:rPr lang="ko-KR" altLang="en-US" dirty="0"/>
              <a:t> </a:t>
            </a:r>
            <a:r>
              <a:rPr dirty="0" smtClean="0"/>
              <a:t>우묵하게 </a:t>
            </a:r>
            <a:r>
              <a:rPr dirty="0"/>
              <a:t>들어가지 </a:t>
            </a:r>
            <a:r>
              <a:rPr dirty="0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사그라졌으면</a:t>
            </a:r>
            <a:r>
              <a:rPr lang="ko-KR" altLang="en-US" dirty="0"/>
              <a:t> </a:t>
            </a:r>
            <a:r>
              <a:rPr dirty="0" smtClean="0"/>
              <a:t>제사장은 </a:t>
            </a:r>
            <a:r>
              <a:rPr dirty="0"/>
              <a:t>그를 7일 동안 격리해야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0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if, when the priest examines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is no white hair in it and it is not more than skin </a:t>
            </a:r>
            <a:r>
              <a:rPr dirty="0" smtClean="0"/>
              <a:t>deep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has faded, then the priest is to put him in isolation for seven days.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그것이 피부에 두루 </a:t>
            </a:r>
            <a:r>
              <a:rPr dirty="0" smtClean="0"/>
              <a:t>퍼졌으면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부정하다고 선언해야 한다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그것은 </a:t>
            </a:r>
            <a:r>
              <a:rPr dirty="0"/>
              <a:t>감염된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1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spreading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unclean; it is infectious.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그러나 그 점이 한곳에만 있고 퍼지지 </a:t>
            </a:r>
            <a:r>
              <a:rPr dirty="0" smtClean="0"/>
              <a:t>않았으면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종기로 생긴 상처일 뿐이니 제사장은 그를 정결하다고 선언해야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spot is unchanged and has not </a:t>
            </a:r>
            <a:r>
              <a:rPr dirty="0" smtClean="0"/>
              <a:t>spread,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only a scar from the boil, and the priest shall pronounce him clean.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누가 불에 피부를 데었는데 그 데인 곳의 </a:t>
            </a:r>
            <a:r>
              <a:rPr dirty="0" smtClean="0"/>
              <a:t>생살에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희고 </a:t>
            </a:r>
            <a:r>
              <a:rPr dirty="0"/>
              <a:t>불그스름한 </a:t>
            </a:r>
            <a:r>
              <a:rPr dirty="0" smtClean="0"/>
              <a:t>것이나</a:t>
            </a:r>
            <a:r>
              <a:rPr lang="ko-KR" altLang="en-US" dirty="0"/>
              <a:t> </a:t>
            </a:r>
            <a:r>
              <a:rPr dirty="0" smtClean="0"/>
              <a:t>하얀 </a:t>
            </a:r>
            <a:r>
              <a:rPr dirty="0"/>
              <a:t>점이 생겼다면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2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someone has a burn on his skin and a </a:t>
            </a:r>
            <a:r>
              <a:rPr dirty="0" smtClean="0"/>
              <a:t>reddish-white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white spot appears in the raw flesh of the burn,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제사장은 그것을 살펴보아야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반점에 난 털이 하얗게 변했고 우묵하게 </a:t>
            </a:r>
            <a:r>
              <a:rPr dirty="0" smtClean="0"/>
              <a:t>들어갔다면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화상으로 인한 악성 피부병이다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부정하다고 선언할 것이다. 그것은 악성 피부병이다.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the </a:t>
            </a:r>
            <a:r>
              <a:rPr dirty="0" smtClean="0"/>
              <a:t>spot,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if the hair in it has turned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appears to be more than skin </a:t>
            </a:r>
            <a:r>
              <a:rPr dirty="0" smtClean="0"/>
              <a:t>deep,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an infectious disease that has broken out in the </a:t>
            </a:r>
            <a:r>
              <a:rPr dirty="0" smtClean="0"/>
              <a:t>burn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unclean; it is an infectious skin disease.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81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그러나 제사장이 그 반점을 조사했을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그곳에 </a:t>
            </a:r>
            <a:r>
              <a:rPr dirty="0"/>
              <a:t>흰 털이 </a:t>
            </a:r>
            <a:r>
              <a:rPr dirty="0" smtClean="0"/>
              <a:t>없고</a:t>
            </a:r>
            <a:r>
              <a:rPr lang="ko-KR" altLang="en-US" dirty="0"/>
              <a:t> </a:t>
            </a:r>
            <a:r>
              <a:rPr dirty="0" smtClean="0"/>
              <a:t>우묵하게 </a:t>
            </a:r>
            <a:r>
              <a:rPr dirty="0"/>
              <a:t>들어가지 </a:t>
            </a:r>
            <a:r>
              <a:rPr dirty="0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사그라졌다면 제사장은 그 사람을 7일 동안 격리할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priest examines it and there is no white </a:t>
            </a:r>
            <a:r>
              <a:rPr dirty="0" smtClean="0"/>
              <a:t>hair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spot and if it is not more than skin deep and has </a:t>
            </a:r>
            <a:r>
              <a:rPr dirty="0" smtClean="0"/>
              <a:t>faded,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priest is to put him in isolation for seven days.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제7일에 제사장이 그를 살펴보아 그것이 피부에 </a:t>
            </a:r>
            <a:r>
              <a:rPr dirty="0" smtClean="0"/>
              <a:t>퍼졌다면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그를 부정하다고 선언할 것이다. 그것은 악성 피부병이다.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75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is to examine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it is spreading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</a:t>
            </a:r>
            <a:r>
              <a:rPr dirty="0" smtClean="0"/>
              <a:t>unclean;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an infectious skin disease.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그러나 그 반점이 한 부분에만 있고 </a:t>
            </a:r>
            <a:r>
              <a:rPr dirty="0" smtClean="0"/>
              <a:t>사그라졌다면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불에 데어 생긴 혹이므로 제사장은 그를 정결하다고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불에 데인 상처기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the spot is unchanged and has not spread in the </a:t>
            </a:r>
            <a:r>
              <a:rPr dirty="0" smtClean="0"/>
              <a:t>skin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has faded, it is a swelling from the </a:t>
            </a:r>
            <a:r>
              <a:rPr dirty="0" smtClean="0"/>
              <a:t>burn,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priest shall pronounce him clean; it is only a scar from the burn.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남자나 여자가 머리나 턱에 상처가 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a man or woman has a sore on the head or on the chin,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제사장은 그의 피부에 난 피부병의 부위를 살펴볼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피부 </a:t>
            </a:r>
            <a:r>
              <a:rPr dirty="0"/>
              <a:t>질환의 부위에 난 털이 하얗게 </a:t>
            </a:r>
            <a:r>
              <a:rPr dirty="0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우묵하게 들어가 </a:t>
            </a:r>
            <a:r>
              <a:rPr dirty="0" smtClean="0"/>
              <a:t>보이면</a:t>
            </a:r>
            <a:r>
              <a:rPr lang="ko-KR" altLang="en-US" dirty="0"/>
              <a:t> </a:t>
            </a:r>
            <a:r>
              <a:rPr dirty="0" smtClean="0"/>
              <a:t>그것은 </a:t>
            </a:r>
            <a:r>
              <a:rPr dirty="0"/>
              <a:t>악성 피부병이다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살펴본 후에 그를 부정하다고 선언할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the sore on his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the hair in the sore has turned white and the sore </a:t>
            </a:r>
            <a:r>
              <a:rPr dirty="0" smtClean="0"/>
              <a:t>appears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more than skin deep, it is an infectious skin </a:t>
            </a:r>
            <a:r>
              <a:rPr dirty="0" smtClean="0"/>
              <a:t>disease.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priest examines him, he shall pronounce him ceremonially unclean.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제사장은 그 병을 살펴보아 그것이 우묵하게 </a:t>
            </a:r>
            <a:r>
              <a:rPr dirty="0" smtClean="0"/>
              <a:t>들어갔고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털이 </a:t>
            </a:r>
            <a:r>
              <a:rPr dirty="0"/>
              <a:t>노랗고 가늘다면 그를 부정하다고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백선으로 머리나 턱에 생기는 악성 피부병이다.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the sore, and if it </a:t>
            </a:r>
            <a:r>
              <a:rPr dirty="0" smtClean="0"/>
              <a:t>appears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more than skin deep and the hair in it is yellow and </a:t>
            </a:r>
            <a:r>
              <a:rPr dirty="0" smtClean="0"/>
              <a:t>thin,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that person unclean; it is an </a:t>
            </a:r>
            <a:r>
              <a:rPr dirty="0" smtClean="0"/>
              <a:t>itch,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infectious disease of the head or chin.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그러나 백선이 든 자리를 살펴보아 그것이 우묵하게 들어가지 </a:t>
            </a:r>
            <a:r>
              <a:rPr dirty="0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검은 </a:t>
            </a:r>
            <a:r>
              <a:rPr dirty="0"/>
              <a:t>털이 없다면 제사장은 7일 동안 백선에 걸린 사람을 격리해야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7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if, when the priest examines this kind of </a:t>
            </a:r>
            <a:r>
              <a:rPr dirty="0" smtClean="0"/>
              <a:t>sore,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does not seem to be more than skin </a:t>
            </a:r>
            <a:r>
              <a:rPr dirty="0" smtClean="0"/>
              <a:t>deep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is no black hair in it, then the priest </a:t>
            </a:r>
            <a:r>
              <a:rPr dirty="0" smtClean="0"/>
              <a:t>is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put the infected person in isolation for seven days.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제7일에 제사장은 그 병을 살펴보아 그 백선이 퍼지지 </a:t>
            </a:r>
            <a:r>
              <a:rPr dirty="0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 </a:t>
            </a:r>
            <a:r>
              <a:rPr dirty="0"/>
              <a:t>노란 털이 없고 백선의 모습이 우묵하게 들어가지 않았다면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is to examine the </a:t>
            </a:r>
            <a:r>
              <a:rPr dirty="0" smtClean="0"/>
              <a:t>sore,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the itch has not spread and there is no yellow </a:t>
            </a:r>
            <a:r>
              <a:rPr dirty="0" smtClean="0"/>
              <a:t>hair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it and it does not appear to be more than skin deep,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그는 백선이 난 부분만 빼고 온몸의 털을 깎아야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7일 동안 더 격리해야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8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be shaved except for the diseased </a:t>
            </a:r>
            <a:r>
              <a:rPr dirty="0" smtClean="0"/>
              <a:t>area,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priest is to keep him in isolation another seven days.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또 다른 제7일에 제사장은 백선이 든 부위를 </a:t>
            </a:r>
            <a:r>
              <a:rPr dirty="0" smtClean="0"/>
              <a:t>살펴보아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백선이 </a:t>
            </a:r>
            <a:r>
              <a:rPr dirty="0"/>
              <a:t>피부에 퍼지지 않았고 우묵하게 들어가지 </a:t>
            </a:r>
            <a:r>
              <a:rPr dirty="0" smtClean="0"/>
              <a:t>않았다면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정결하다고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옷을 빨아야 한다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그러면 </a:t>
            </a:r>
            <a:r>
              <a:rPr dirty="0"/>
              <a:t>그는 정결해진다.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is to examine the </a:t>
            </a:r>
            <a:r>
              <a:rPr dirty="0" smtClean="0"/>
              <a:t>itch,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it has not spread in the skin and </a:t>
            </a:r>
            <a:r>
              <a:rPr dirty="0" smtClean="0"/>
              <a:t>appears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no more than skin deep, the priest shall pronounce him </a:t>
            </a:r>
            <a:r>
              <a:rPr dirty="0" smtClean="0"/>
              <a:t>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wash his clothes, and he will be clean.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그러나 그가 정결해진 후라도 백선이 피부에 퍼졌다면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the itch does spread in the skin after he is pronounced clean,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제사장은 그를 살펴보고 백선이 피부에 </a:t>
            </a:r>
            <a:r>
              <a:rPr dirty="0" smtClean="0"/>
              <a:t>퍼졌다면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노란 털을 찾을 필요도 없다. 그는 부정한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him, and if the itch has spread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does not need to look for yellow hair; the person is unclean.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그러나 제사장이 보기에 그 백선이 퍼지지 </a:t>
            </a:r>
            <a:r>
              <a:rPr dirty="0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 </a:t>
            </a:r>
            <a:r>
              <a:rPr dirty="0"/>
              <a:t>검은 털이 자라고 있다면 백선이 나은 것이며 그는 정결한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정결하다고 선언해야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in his judgment it is unchanged and black </a:t>
            </a:r>
            <a:r>
              <a:rPr dirty="0" smtClean="0"/>
              <a:t>hair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grown in it, the itch is </a:t>
            </a:r>
            <a:r>
              <a:rPr dirty="0" smtClean="0"/>
              <a:t>healed.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</a:t>
            </a:r>
            <a:r>
              <a:rPr dirty="0" smtClean="0"/>
              <a:t>clean,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the priest shall pronounce him clean.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남자나 여자의 피부에 하얀 반점이 생겼다면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"When a man or woman has white spots on the skin,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제사장은 살펴보아야 한다. 피부의 반점이 엷은 </a:t>
            </a:r>
            <a:r>
              <a:rPr dirty="0" smtClean="0"/>
              <a:t>흰색이면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피부 발진이며 그는 정결한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them, and if the spots are dull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harmless rash that has broken out on the skin; that person is clean.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그러나 그의 피부 부위의 털이 하얗긴 </a:t>
            </a:r>
            <a:r>
              <a:rPr dirty="0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우묵하게 들어가지 않았고 그 부위의 털도 하얗게 변하지 </a:t>
            </a:r>
            <a:r>
              <a:rPr dirty="0" smtClean="0"/>
              <a:t>않았다면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 환자를 7일 동안 격리하도록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spot on his skin is white but does not </a:t>
            </a:r>
            <a:r>
              <a:rPr dirty="0" smtClean="0"/>
              <a:t>appear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more than skin deep and the hair in it has not turned </a:t>
            </a:r>
            <a:r>
              <a:rPr dirty="0" smtClean="0"/>
              <a:t>white,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is to put the infected person in isolation for seven days.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남자가 머리카락이 빠져 대머리가 됐다면 그는 정결한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"When a man has lost his hair and is bald, he is clean.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만일 앞 머리카락만 빠지면 이마 대머리가 될 뿐 그는 정결하다.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1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has lost his hair from the front of his </a:t>
            </a:r>
            <a:r>
              <a:rPr dirty="0" smtClean="0"/>
              <a:t>scalp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has a bald forehead, he is clean.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그러나 벗겨진 머리 혹은 벗겨진 이마에 </a:t>
            </a:r>
            <a:r>
              <a:rPr dirty="0" smtClean="0"/>
              <a:t>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불그스름한 </a:t>
            </a:r>
            <a:r>
              <a:rPr dirty="0"/>
              <a:t>반점이 생겼다면 그것은 벗겨진 </a:t>
            </a:r>
            <a:r>
              <a:rPr dirty="0" smtClean="0"/>
              <a:t>머리나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벗겨진 </a:t>
            </a:r>
            <a:r>
              <a:rPr dirty="0"/>
              <a:t>이마에서 발생한 악성 피부병이다.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4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has a reddish-white sore on his bald head or </a:t>
            </a:r>
            <a:r>
              <a:rPr dirty="0" smtClean="0"/>
              <a:t>forehead,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an infectious disease breaking out on his head or forehead.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제사장이 그를 살펴보아 벗겨진 머리나 벗겨진 이마에 난 </a:t>
            </a:r>
            <a:r>
              <a:rPr dirty="0" smtClean="0"/>
              <a:t>반점이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피부에 </a:t>
            </a:r>
            <a:r>
              <a:rPr dirty="0"/>
              <a:t>난 악성 피부병과 유사하게 희고 붉은 종기가 생겼다면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6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him, and if the swollen sore on his </a:t>
            </a:r>
            <a:r>
              <a:rPr dirty="0" smtClean="0"/>
              <a:t>head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forehead is reddish-white like an infectious skin disease,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 사람은 악성 피부병 환자니 그는 부정하다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부정하다고 선언해야 한다. 그의 머리에 질병이 생겼다.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is diseased and is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unclean because of the sore on his head.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악성 피부병에 걸린 사람은 자기 옷을 찢어야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머리를 풀며 자기 윗입술을 </a:t>
            </a:r>
            <a:r>
              <a:rPr dirty="0" smtClean="0"/>
              <a:t>가리고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부정하다! 부정하다!’라고 외쳐야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person with such an infectious </a:t>
            </a:r>
            <a:r>
              <a:rPr dirty="0" smtClean="0"/>
              <a:t>disease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wear torn </a:t>
            </a:r>
            <a:r>
              <a:rPr dirty="0" smtClean="0"/>
              <a:t>clothes,</a:t>
            </a:r>
            <a:r>
              <a:rPr lang="ko-KR" altLang="en-US" dirty="0"/>
              <a:t> </a:t>
            </a:r>
            <a:r>
              <a:rPr dirty="0" smtClean="0"/>
              <a:t>let </a:t>
            </a:r>
            <a:r>
              <a:rPr dirty="0"/>
              <a:t>his hair be </a:t>
            </a:r>
            <a:r>
              <a:rPr dirty="0" smtClean="0"/>
              <a:t>unkempt,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cover </a:t>
            </a:r>
            <a:r>
              <a:rPr dirty="0"/>
              <a:t>the lower part of his face and cry out</a:t>
            </a:r>
            <a:r>
              <a:rPr dirty="0" smtClean="0"/>
              <a:t>,</a:t>
            </a:r>
            <a:r>
              <a:rPr lang="ko-KR" altLang="en-US" dirty="0"/>
              <a:t> </a:t>
            </a:r>
            <a:r>
              <a:rPr dirty="0" smtClean="0"/>
              <a:t>`</a:t>
            </a:r>
            <a:r>
              <a:rPr dirty="0"/>
              <a:t>Unclean! Unclean!'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병이 있는 한 그는 여전히 부정한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이스라엘의 야영지 밖에서 거처를 정하고 따로 살아야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he has the infection he remains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live alone; he must live outside the camp.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“만약 곰팡이가 어떤 겉옷에 생겼다면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그것이 털로 만들었든지, 혹은 베로 만들었든지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3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 clothing is contaminated with mildew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 </a:t>
            </a:r>
            <a:r>
              <a:rPr dirty="0"/>
              <a:t>woolen or linen clothing,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베나 털의 어떤 조각에나 가죽으로 만든 겉옷이든지 간에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woven or knitted material of linen or wool,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 </a:t>
            </a:r>
            <a:r>
              <a:rPr dirty="0"/>
              <a:t>leather or anything made of leather --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실을 엮어서 만들었든지 가죽으로 만들었든지 간에,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혹은 </a:t>
            </a:r>
            <a:r>
              <a:rPr dirty="0"/>
              <a:t>어떤 가죽으로 만들었든지 간에, 그 겉옷에 푸르스름하거나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불그스름한 </a:t>
            </a:r>
            <a:r>
              <a:rPr dirty="0"/>
              <a:t>것이 생겼다면 그것은 곰팡이니 그것을 제사장에게 보여야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3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 contamination in the </a:t>
            </a:r>
            <a:r>
              <a:rPr dirty="0" smtClean="0"/>
              <a:t>clothing,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leather,</a:t>
            </a:r>
            <a:r>
              <a:rPr lang="ko-KR" altLang="en-US" dirty="0" smtClean="0"/>
              <a:t> </a:t>
            </a:r>
            <a:r>
              <a:rPr dirty="0" smtClean="0"/>
              <a:t>or </a:t>
            </a:r>
            <a:r>
              <a:rPr dirty="0"/>
              <a:t>woven or knitted </a:t>
            </a:r>
            <a:r>
              <a:rPr dirty="0" smtClean="0"/>
              <a:t>material,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any leather article, </a:t>
            </a:r>
            <a:r>
              <a:rPr dirty="0" smtClean="0"/>
              <a:t>is </a:t>
            </a:r>
            <a:r>
              <a:rPr dirty="0"/>
              <a:t>greenish or </a:t>
            </a:r>
            <a:r>
              <a:rPr dirty="0" smtClean="0"/>
              <a:t>reddish,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spreading mildew </a:t>
            </a:r>
            <a:r>
              <a:rPr dirty="0" smtClean="0"/>
              <a:t>and </a:t>
            </a:r>
            <a:r>
              <a:rPr dirty="0"/>
              <a:t>must be shown to the priest.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1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제7일에 제사장은 그를 살펴볼 것이며 그가 볼 때 그 병이 </a:t>
            </a:r>
            <a:r>
              <a:rPr dirty="0" smtClean="0"/>
              <a:t>여전하고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병이 피부에 번지지 않았다면 제사장은 그를 7일 동안 더 격리시켜야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is to examine </a:t>
            </a:r>
            <a:r>
              <a:rPr dirty="0" smtClean="0"/>
              <a:t>him,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if he </a:t>
            </a:r>
            <a:r>
              <a:rPr dirty="0" smtClean="0"/>
              <a:t>sees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sore is </a:t>
            </a:r>
            <a:r>
              <a:rPr dirty="0" smtClean="0"/>
              <a:t>unchanged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has not spread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keep him in isolation another seven days.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제사장은 그것을 살펴보아 오염된 것을 7일 동안 격리해야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5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the </a:t>
            </a:r>
            <a:r>
              <a:rPr dirty="0" smtClean="0"/>
              <a:t>mildew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isolate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affected article for seven days.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제7일에 그는 그 질병을 살펴보아 그 질병이 털로 짠 </a:t>
            </a:r>
            <a:r>
              <a:rPr dirty="0" smtClean="0"/>
              <a:t>것이든지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가죽으로 </a:t>
            </a:r>
            <a:r>
              <a:rPr dirty="0"/>
              <a:t>만들었든지 간에 혹은 어떤 가죽으로 만들었든지 </a:t>
            </a:r>
            <a:r>
              <a:rPr dirty="0" smtClean="0"/>
              <a:t>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겉옷에 번졌다면 그 질병은 악성 곰팡이다. 그것은 부정한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74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he is to examine it, and if the </a:t>
            </a:r>
            <a:r>
              <a:rPr dirty="0" smtClean="0"/>
              <a:t>mildew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spread in the clothing, or the woven or knitted </a:t>
            </a:r>
            <a:r>
              <a:rPr dirty="0" smtClean="0"/>
              <a:t>material,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the leather, whatever its use, it is a destructive </a:t>
            </a:r>
            <a:r>
              <a:rPr dirty="0" smtClean="0"/>
              <a:t>mildew;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article is unclean.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그는 그 겉옷, 곧 직조된 양털이나 베로 짠 것 </a:t>
            </a:r>
            <a:r>
              <a:rPr dirty="0" smtClean="0"/>
              <a:t>혹은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가죽으로 </a:t>
            </a:r>
            <a:r>
              <a:rPr dirty="0"/>
              <a:t>만들어졌든지 간에 그 오염된 겉옷을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그것이 악성 곰팡이기 때문이다. 그것은 불로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9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burn up the clothing, or the woven or knitted </a:t>
            </a:r>
            <a:r>
              <a:rPr dirty="0" smtClean="0"/>
              <a:t>material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wool or linen, or any leather article that has the contamination in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mildew is destructive; the article must be burned up.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그러나 제사장은 살펴보아 그 질병이 실로 짠 것이거나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가죽으로 </a:t>
            </a:r>
            <a:r>
              <a:rPr dirty="0"/>
              <a:t>만든 것이거나 그 겉옷에 퍼지지 않았다면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8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if, when the priest examines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mildew has not spread in the </a:t>
            </a:r>
            <a:r>
              <a:rPr dirty="0" smtClean="0"/>
              <a:t>clothing,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the woven or knitted material, or the leather article,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제사장은 그들에게 그 오염된 물건을 세탁하라고 명령해야 </a:t>
            </a:r>
            <a:r>
              <a:rPr dirty="0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그것을 7일 동안 더 격리시켜야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2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order that the contaminated article be </a:t>
            </a:r>
            <a:r>
              <a:rPr dirty="0" smtClean="0"/>
              <a:t>washed.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is to isolate it for another seven days.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제사장은 세탁된 그 옷을 살펴보아라. 오염된 부위가 번지지 </a:t>
            </a:r>
            <a:r>
              <a:rPr dirty="0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색이 변하지 않았다면 그것은 부정한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오염된 부위가 앞이나 뒤에 생긴 것과는 상관없이 그것을 불로 태워라.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affected article has been washed, the priest is to examine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the mildew has not changed its </a:t>
            </a:r>
            <a:r>
              <a:rPr dirty="0" smtClean="0"/>
              <a:t>appearance,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though it has not spread, it is unclean. Burn it with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the mildew has affected one side or the other.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제사장이 살펴보았을 때, 세탁한 후에 그것이 </a:t>
            </a:r>
            <a:r>
              <a:rPr dirty="0" smtClean="0"/>
              <a:t>희미해졌다면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겉옷에서나 가죽옷에서나 직조된 옷에서 그 부위를 떼어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when the priest examines it, the mildew has faded </a:t>
            </a:r>
            <a:r>
              <a:rPr dirty="0" smtClean="0"/>
              <a:t>after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article has been washed, he is to tear the contaminated </a:t>
            </a:r>
            <a:r>
              <a:rPr dirty="0" smtClean="0"/>
              <a:t>part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out </a:t>
            </a:r>
            <a:r>
              <a:rPr dirty="0"/>
              <a:t>of the clothing, or the leather, or the woven or knitted material.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/>
              <a:t>그러나 그것이 겉옷이든, 짠 것이든, 가죽류로 만든 옷이든지 </a:t>
            </a:r>
            <a:r>
              <a:rPr dirty="0" smtClean="0"/>
              <a:t>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옷에 </a:t>
            </a:r>
            <a:r>
              <a:rPr dirty="0"/>
              <a:t>다시 나타난다면 그것은 번지고 있는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오염된 것을 불로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it reappears in the clothing, or in the woven or knitted </a:t>
            </a:r>
            <a:r>
              <a:rPr dirty="0" smtClean="0"/>
              <a:t>material,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in the leather article, it is spreading, and </a:t>
            </a:r>
            <a:r>
              <a:rPr dirty="0" smtClean="0"/>
              <a:t>whatever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the mildew must be burned with fire.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3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그러나 겉옷이든지, 직조한 것이든지, 가죽류로 만든 옷이든지 세탁한 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곰팡이가 </a:t>
            </a:r>
            <a:r>
              <a:rPr dirty="0"/>
              <a:t>없어졌으면 그것을 다시 세탁해 정결케 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clothing, or the woven or knitted </a:t>
            </a:r>
            <a:r>
              <a:rPr dirty="0" smtClean="0"/>
              <a:t>material,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any leather article that has been washed and is rid of the </a:t>
            </a:r>
            <a:r>
              <a:rPr dirty="0" smtClean="0"/>
              <a:t>mildew,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be washed again, and it will be clean."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이상은 양털 혹은 베로 만든 겉옷 혹은 가죽류로 만든 </a:t>
            </a:r>
            <a:r>
              <a:rPr dirty="0" smtClean="0"/>
              <a:t>옷이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정결한지 </a:t>
            </a:r>
            <a:r>
              <a:rPr dirty="0"/>
              <a:t>부정한지를 판단하기 위한 규정들입니다.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regulations concerning </a:t>
            </a:r>
            <a:r>
              <a:rPr dirty="0" smtClean="0"/>
              <a:t>contamination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mildew in woolen or linen </a:t>
            </a:r>
            <a:r>
              <a:rPr dirty="0" smtClean="0"/>
              <a:t>clothing,</a:t>
            </a:r>
            <a:r>
              <a:rPr lang="ko-KR" altLang="en-US" dirty="0"/>
              <a:t> </a:t>
            </a:r>
            <a:r>
              <a:rPr dirty="0" smtClean="0"/>
              <a:t>woven </a:t>
            </a:r>
            <a:r>
              <a:rPr dirty="0"/>
              <a:t>or knitted </a:t>
            </a:r>
            <a:r>
              <a:rPr dirty="0" smtClean="0"/>
              <a:t>material,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any leather article, for pronouncing them clean or unclean.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다른 제7일에 제사장은 그를 다시 한 번 살펴보아야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부위가 흐릿해졌고 피부에 번지지 </a:t>
            </a:r>
            <a:r>
              <a:rPr dirty="0" smtClean="0"/>
              <a:t>않았다면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정결하다고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부스럼일 뿐이다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옷을 </a:t>
            </a:r>
            <a:r>
              <a:rPr dirty="0"/>
              <a:t>빨게 되면 그는 정결해질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1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is to examine him </a:t>
            </a:r>
            <a:r>
              <a:rPr dirty="0" smtClean="0"/>
              <a:t>again,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the sore has faded and has not spread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shall pronounce him clean; it is only a </a:t>
            </a:r>
            <a:r>
              <a:rPr dirty="0" smtClean="0"/>
              <a:t>rash.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man must wash his clothes, and he will be clean.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그러나 제사장에게 보여 정결 선언을 받은 </a:t>
            </a:r>
            <a:r>
              <a:rPr dirty="0" smtClean="0"/>
              <a:t>뒤에라도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부스럼이 </a:t>
            </a:r>
            <a:r>
              <a:rPr dirty="0"/>
              <a:t>피부에 번졌다면 그는 제사장 앞에 다시 나아가야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9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rash does spread in his skin </a:t>
            </a:r>
            <a:r>
              <a:rPr dirty="0" smtClean="0"/>
              <a:t>after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shown himself to the priest to be pronounced </a:t>
            </a:r>
            <a:r>
              <a:rPr dirty="0" smtClean="0"/>
              <a:t>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appear before the priest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제사장은 그것을 살펴볼 것이며 그 부스럼이 피부에 </a:t>
            </a:r>
            <a:r>
              <a:rPr dirty="0" smtClean="0"/>
              <a:t>퍼졌다면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그를 부정하다고 선언할 것이다. 그것은 악성 피부병이기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7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examine him, and if the rash has spread in the </a:t>
            </a:r>
            <a:r>
              <a:rPr dirty="0" smtClean="0"/>
              <a:t>skin,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shall pronounce him unclean; it is an infectious disease.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누군가가 악성 피부병으로 고생을 </a:t>
            </a:r>
            <a:r>
              <a:rPr dirty="0" smtClean="0"/>
              <a:t>한다면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제사장에게 보내져야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4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anyone has an infectious skin </a:t>
            </a:r>
            <a:r>
              <a:rPr dirty="0" smtClean="0"/>
              <a:t>disease,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be brought to the priest.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2204</Words>
  <Application>Microsoft Macintosh PowerPoint</Application>
  <PresentationFormat>와이드스크린</PresentationFormat>
  <Paragraphs>342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2022-09-07T05:09:53Z</dcterms:modified>
</cp:coreProperties>
</file>