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5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24" d="100"/>
          <a:sy n="124" d="100"/>
        </p:scale>
        <p:origin x="19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0674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1</a:t>
            </a:r>
            <a:r>
              <a:rPr dirty="0"/>
              <a:t/>
            </a:r>
            <a:br>
              <a:rPr dirty="0"/>
            </a:br>
            <a:r>
              <a:rPr dirty="0"/>
              <a:t>여호와께서 모세에게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said to Moses,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3290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제8일에 그는 흠 없는 어린 숫양 두 </a:t>
            </a:r>
            <a:r>
              <a:rPr dirty="0" smtClean="0"/>
              <a:t>마리와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1</a:t>
            </a:r>
            <a:r>
              <a:rPr dirty="0"/>
              <a:t>년 된 흠 없는 암양 한 </a:t>
            </a:r>
            <a:r>
              <a:rPr dirty="0" smtClean="0"/>
              <a:t>마리와</a:t>
            </a:r>
            <a:r>
              <a:rPr lang="ko-KR" altLang="en-US" dirty="0"/>
              <a:t> </a:t>
            </a:r>
            <a:r>
              <a:rPr dirty="0" smtClean="0"/>
              <a:t>올리브 </a:t>
            </a:r>
            <a:r>
              <a:rPr dirty="0"/>
              <a:t>기름을 섞은 고운 가루 10분의 3</a:t>
            </a:r>
            <a:r>
              <a:rPr dirty="0" smtClean="0"/>
              <a:t>에바와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1</a:t>
            </a:r>
            <a:r>
              <a:rPr dirty="0"/>
              <a:t>록 분량의 올리브 </a:t>
            </a:r>
            <a:r>
              <a:rPr dirty="0" smtClean="0"/>
              <a:t>기름으로</a:t>
            </a:r>
            <a:r>
              <a:rPr lang="ko-KR" altLang="en-US" dirty="0"/>
              <a:t> </a:t>
            </a:r>
            <a:r>
              <a:rPr dirty="0" smtClean="0"/>
              <a:t>곡식제물을 </a:t>
            </a:r>
            <a:r>
              <a:rPr dirty="0"/>
              <a:t>준비해야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6983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"On the eighth day he must bring two male </a:t>
            </a:r>
            <a:r>
              <a:rPr dirty="0" smtClean="0"/>
              <a:t>lambs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one ewe lamb a year old, each without </a:t>
            </a:r>
            <a:r>
              <a:rPr dirty="0" smtClean="0"/>
              <a:t>defect,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along </a:t>
            </a:r>
            <a:r>
              <a:rPr dirty="0"/>
              <a:t>with three-tenths of an ephah of fine flour </a:t>
            </a:r>
            <a:r>
              <a:rPr dirty="0" smtClean="0"/>
              <a:t>mixed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with </a:t>
            </a:r>
            <a:r>
              <a:rPr dirty="0"/>
              <a:t>oil for a grain offering, and one log of oil.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26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/>
              <a:t>그를 정결하다고 선언한 제사장은 정결의식을 받아야 할 </a:t>
            </a:r>
            <a:r>
              <a:rPr dirty="0" smtClean="0"/>
              <a:t>사람과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그의 </a:t>
            </a:r>
            <a:r>
              <a:rPr dirty="0"/>
              <a:t>예물들을 회막 문 앞 여호와 앞에 두어야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185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priest who pronounces him clean shall present both the </a:t>
            </a:r>
            <a:r>
              <a:rPr dirty="0" smtClean="0"/>
              <a:t>one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be cleansed and his offerings before the </a:t>
            </a:r>
            <a:r>
              <a:rPr dirty="0" smtClean="0"/>
              <a:t>LORD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at </a:t>
            </a:r>
            <a:r>
              <a:rPr dirty="0"/>
              <a:t>the </a:t>
            </a:r>
            <a:r>
              <a:rPr dirty="0" smtClean="0"/>
              <a:t>entrance</a:t>
            </a:r>
            <a:r>
              <a:rPr lang="ko-KR" altLang="en-US" dirty="0"/>
              <a:t> </a:t>
            </a:r>
            <a:r>
              <a:rPr dirty="0" smtClean="0"/>
              <a:t>to </a:t>
            </a:r>
            <a:r>
              <a:rPr dirty="0"/>
              <a:t>the Tent of Meeting.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제사장은 어린 숫양 두 마리 가운데 한 마리를 </a:t>
            </a:r>
            <a:r>
              <a:rPr dirty="0" smtClean="0"/>
              <a:t>끌어다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1</a:t>
            </a:r>
            <a:r>
              <a:rPr dirty="0"/>
              <a:t>록 분량의 올리브 기름과 함께 속건제물로 </a:t>
            </a:r>
            <a:r>
              <a:rPr dirty="0" smtClean="0"/>
              <a:t>드리며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그는 </a:t>
            </a:r>
            <a:r>
              <a:rPr dirty="0"/>
              <a:t>여호와 앞에 그것들을 흔들어 바치는 예물로 드려야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772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"Then the priest is to take one of the male </a:t>
            </a:r>
            <a:r>
              <a:rPr dirty="0" smtClean="0"/>
              <a:t>lambs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offer it as a guilt offering, along with the log of </a:t>
            </a:r>
            <a:r>
              <a:rPr dirty="0" smtClean="0"/>
              <a:t>oil;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shall wave them before the LORD as a wave offering.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94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/>
              <a:t>그는 속죄물과 번제물을 잡는 거룩한 장소에서 그 어린 숫양을 잡아야 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속죄제처럼 </a:t>
            </a:r>
            <a:r>
              <a:rPr dirty="0"/>
              <a:t>속건제물은 제사장에게 속한다. 그것은 가장 거룩한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487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is to slaughter the lamb in the holy place where the sin </a:t>
            </a:r>
            <a:r>
              <a:rPr dirty="0" smtClean="0"/>
              <a:t>offering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 burnt offering are slaughtered. Like the sin </a:t>
            </a:r>
            <a:r>
              <a:rPr dirty="0" smtClean="0"/>
              <a:t>offering,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guilt offering belongs to the priest; it is most holy.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4688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/>
              <a:t>제사장은 속건제물의 피를 조금 </a:t>
            </a:r>
            <a:r>
              <a:rPr dirty="0" smtClean="0"/>
              <a:t>가져다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정결 </a:t>
            </a:r>
            <a:r>
              <a:rPr dirty="0"/>
              <a:t>의식을 받고 있는 사람의 오른쪽 </a:t>
            </a:r>
            <a:r>
              <a:rPr dirty="0" smtClean="0"/>
              <a:t>귓불과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오른쪽 엄지손가락과</a:t>
            </a:r>
            <a:r>
              <a:rPr lang="ko-KR" altLang="en-US" dirty="0"/>
              <a:t> </a:t>
            </a:r>
            <a:r>
              <a:rPr dirty="0" smtClean="0"/>
              <a:t>오른쪽 </a:t>
            </a:r>
            <a:r>
              <a:rPr dirty="0"/>
              <a:t>엄지발가락에 발라야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920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priest is to take some of the blood of the guilt </a:t>
            </a:r>
            <a:r>
              <a:rPr dirty="0" smtClean="0"/>
              <a:t>offering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put it on the lobe of the right ear of the one to be </a:t>
            </a:r>
            <a:r>
              <a:rPr dirty="0" smtClean="0"/>
              <a:t>cleansed,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on </a:t>
            </a:r>
            <a:r>
              <a:rPr dirty="0"/>
              <a:t>the thumb of his right hand and on the big toe of his right foot.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제사장은 1록의 올리브 기름을 가져다 자기 왼쪽 손바닥에 붓고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461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priest shall then take some of the log of </a:t>
            </a:r>
            <a:r>
              <a:rPr dirty="0" smtClean="0"/>
              <a:t>oil,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pour </a:t>
            </a:r>
            <a:r>
              <a:rPr dirty="0"/>
              <a:t>it in the palm of his own left hand,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792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/>
              <a:t>오른손 검지손가락으로 왼손 바닥 위에 있는 올리브 기름을 </a:t>
            </a:r>
            <a:r>
              <a:rPr dirty="0" smtClean="0"/>
              <a:t>찍어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여호와 </a:t>
            </a:r>
            <a:r>
              <a:rPr dirty="0"/>
              <a:t>앞에서 일곱 번을 뿌린다.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251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dip his right forefinger into the oil in his </a:t>
            </a:r>
            <a:r>
              <a:rPr dirty="0" smtClean="0"/>
              <a:t>palm,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with his finger sprinkle some of it before the LORD seven times.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9245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/>
              <a:t>제사장은 자기 손바닥에 남아 있는 </a:t>
            </a:r>
            <a:r>
              <a:rPr dirty="0" smtClean="0"/>
              <a:t>올리브기름을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정결 </a:t>
            </a:r>
            <a:r>
              <a:rPr dirty="0"/>
              <a:t>의식을 받고 있는 사람의 오른쪽 </a:t>
            </a:r>
            <a:r>
              <a:rPr dirty="0" smtClean="0"/>
              <a:t>귓불과</a:t>
            </a:r>
            <a:r>
              <a:rPr lang="ko-KR" altLang="en-US" dirty="0"/>
              <a:t> </a:t>
            </a:r>
            <a:r>
              <a:rPr dirty="0" smtClean="0"/>
              <a:t>오른쪽 엄지손가락과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오른쪽 </a:t>
            </a:r>
            <a:r>
              <a:rPr dirty="0"/>
              <a:t>엄지발가락, 곧 보상의 예물의 피가 이미 묻어있는 곳에 발라야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9207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priest is to put some of the oil remaining in his </a:t>
            </a:r>
            <a:r>
              <a:rPr dirty="0" smtClean="0"/>
              <a:t>palm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on </a:t>
            </a:r>
            <a:r>
              <a:rPr dirty="0"/>
              <a:t>the lobe of the right ear of the one to be </a:t>
            </a:r>
            <a:r>
              <a:rPr dirty="0" smtClean="0"/>
              <a:t>cleansed,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on </a:t>
            </a:r>
            <a:r>
              <a:rPr dirty="0"/>
              <a:t>the thumb of his right hand and on the big toe of his right </a:t>
            </a:r>
            <a:r>
              <a:rPr dirty="0" smtClean="0"/>
              <a:t>foot,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on </a:t>
            </a:r>
            <a:r>
              <a:rPr dirty="0"/>
              <a:t>top of the blood of the guilt offering.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8828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/>
              <a:t>제사장은 그의 손바닥에 남아 있는 </a:t>
            </a:r>
            <a:r>
              <a:rPr dirty="0" smtClean="0"/>
              <a:t>올리브기름을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정결 </a:t>
            </a:r>
            <a:r>
              <a:rPr dirty="0"/>
              <a:t>의식을 받고 있는 사람의 머리에 </a:t>
            </a:r>
            <a:r>
              <a:rPr dirty="0" smtClean="0"/>
              <a:t>부어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여호와 </a:t>
            </a:r>
            <a:r>
              <a:rPr dirty="0"/>
              <a:t>앞에서 그를 위한 속죄를 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2662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rest of the oil in his palm the priest shall put on the </a:t>
            </a:r>
            <a:r>
              <a:rPr dirty="0" smtClean="0"/>
              <a:t>head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of </a:t>
            </a:r>
            <a:r>
              <a:rPr dirty="0"/>
              <a:t>the one to be cleansed and make atonement for him before the LORD.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4292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/>
              <a:t>제사장은 속죄제를 드려 </a:t>
            </a:r>
            <a:r>
              <a:rPr dirty="0" smtClean="0"/>
              <a:t>부정함으로부터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정결케 </a:t>
            </a:r>
            <a:r>
              <a:rPr dirty="0"/>
              <a:t>되는 의식을 받는 사람을 위해 속죄해야 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후에 제사장은 번제물을 잡아야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210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"Then the priest is to sacrifice the sin </a:t>
            </a:r>
            <a:r>
              <a:rPr dirty="0" smtClean="0"/>
              <a:t>offering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make atonement for the one to be cleansed from his </a:t>
            </a:r>
            <a:r>
              <a:rPr dirty="0" smtClean="0"/>
              <a:t>uncleanness.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After </a:t>
            </a:r>
            <a:r>
              <a:rPr dirty="0"/>
              <a:t>that, the priest shall slaughter the burnt offering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661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“다음은 악성 피부병 환자가 정결하게 되는 날에 지켜야 할 법이다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그는 </a:t>
            </a:r>
            <a:r>
              <a:rPr dirty="0"/>
              <a:t>제사장에게로 가야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096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"These are the regulations for the diseased </a:t>
            </a:r>
            <a:r>
              <a:rPr dirty="0" smtClean="0"/>
              <a:t>person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at </a:t>
            </a:r>
            <a:r>
              <a:rPr dirty="0"/>
              <a:t>the time of his ceremonial cleansing, when he is brought to the priest: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49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/>
              <a:t>제사장은 제단 위에 번제물과 곡식제물을 드려야 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그러면 </a:t>
            </a:r>
            <a:r>
              <a:rPr dirty="0"/>
              <a:t>그는 정결해질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199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offer it on the altar, together with the grain </a:t>
            </a:r>
            <a:r>
              <a:rPr dirty="0" smtClean="0"/>
              <a:t>offering,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make atonement for him, and he will be clean.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2103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/>
              <a:t>그러나 그가 가난해 그것을 다 마련할 수 </a:t>
            </a:r>
            <a:r>
              <a:rPr dirty="0" smtClean="0"/>
              <a:t>없다면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그는 </a:t>
            </a:r>
            <a:r>
              <a:rPr dirty="0"/>
              <a:t>속건제로 어린 숫양 한 마리를 가져다 </a:t>
            </a:r>
            <a:r>
              <a:rPr dirty="0" smtClean="0"/>
              <a:t>흔들어서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자신을 </a:t>
            </a:r>
            <a:r>
              <a:rPr dirty="0"/>
              <a:t>위한 속죄를 하고 곡식제물로 올리브 기름을 </a:t>
            </a:r>
            <a:r>
              <a:rPr dirty="0" smtClean="0"/>
              <a:t>섞은</a:t>
            </a:r>
            <a:r>
              <a:rPr lang="ko-KR" altLang="en-US" dirty="0"/>
              <a:t> </a:t>
            </a:r>
            <a:r>
              <a:rPr dirty="0" smtClean="0"/>
              <a:t>고운 가루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10</a:t>
            </a:r>
            <a:r>
              <a:rPr dirty="0"/>
              <a:t>분의 1에바의 고운 밀가루와 1록 정도의 올리브 기름을 낼 것이며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6308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"If, however, he is poor and cannot afford </a:t>
            </a:r>
            <a:r>
              <a:rPr dirty="0" smtClean="0"/>
              <a:t>these,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must take one male lamb as a guilt offering to be </a:t>
            </a:r>
            <a:r>
              <a:rPr dirty="0" smtClean="0"/>
              <a:t>waved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make atonement for him, together with a tenth of an </a:t>
            </a:r>
            <a:r>
              <a:rPr dirty="0" smtClean="0"/>
              <a:t>ephah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of </a:t>
            </a:r>
            <a:r>
              <a:rPr dirty="0"/>
              <a:t>fine flour mixed with oil for a grain offering, a log of oil,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045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/>
              <a:t>그의 힘이 미치는 대로 산비둘기 두 마리나 집비둘기 새끼 두 마리도 </a:t>
            </a:r>
            <a:r>
              <a:rPr dirty="0" smtClean="0"/>
              <a:t>내어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하나는 </a:t>
            </a:r>
            <a:r>
              <a:rPr dirty="0"/>
              <a:t>속죄제물로 삼고 다른 하나는 번제물로 삼아야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0524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two doves or two young pigeons, which he can </a:t>
            </a:r>
            <a:r>
              <a:rPr dirty="0" smtClean="0"/>
              <a:t>afford,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one </a:t>
            </a:r>
            <a:r>
              <a:rPr dirty="0"/>
              <a:t>for a sin offering and the other for a burnt offering.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563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/>
              <a:t>제8일에 정결 의식을 하려면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그것들을 </a:t>
            </a:r>
            <a:r>
              <a:rPr dirty="0"/>
              <a:t>회막 문에 있는 제사장에게 가져가야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0872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"On the eighth day he must bring them for his </a:t>
            </a:r>
            <a:r>
              <a:rPr dirty="0" smtClean="0"/>
              <a:t>cleansing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the priest at the entrance to the Tent of Meeting, before the LORD.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631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/>
              <a:t>제사장은 속건제의 어린 양과 1록 정도의 올리브 기름을 받아서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그것들을 </a:t>
            </a:r>
            <a:r>
              <a:rPr dirty="0"/>
              <a:t>여호와 앞에서 흔들어 바치는 예물로 드려야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316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priest is to take the lamb for the guilt offering,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together </a:t>
            </a:r>
            <a:r>
              <a:rPr dirty="0"/>
              <a:t>with the log of oil,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wave them before </a:t>
            </a:r>
            <a:r>
              <a:rPr dirty="0" smtClean="0"/>
              <a:t>the </a:t>
            </a:r>
            <a:r>
              <a:rPr dirty="0"/>
              <a:t>LORD as a wave offering.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067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/>
              <a:t>그는 속건제의 어린 양을 잡아서 피를 조금 가져다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정결 </a:t>
            </a:r>
            <a:r>
              <a:rPr dirty="0"/>
              <a:t>의식을 받는 사람의 오른쪽 귓불과 오른쪽 엄지손가락과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오른쪽 </a:t>
            </a:r>
            <a:r>
              <a:rPr dirty="0"/>
              <a:t>엄지발가락에 발라야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9207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shall slaughter the lamb for the guilt offering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take some of its blood and put it on the lobe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of </a:t>
            </a:r>
            <a:r>
              <a:rPr dirty="0"/>
              <a:t>the right ear of the one to be cleansed,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on </a:t>
            </a:r>
            <a:r>
              <a:rPr dirty="0"/>
              <a:t>the thumb of his right hand and on the big toe of his right foot.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제사장은 자기 왼쪽 손바닥에 올리브 기름을 조금 붓고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priest is to pour some of the oil into the palm of his own left hand,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19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/>
              <a:t>오른쪽 손가락으로 왼쪽 손바닥의 올리브 기름을 </a:t>
            </a:r>
            <a:r>
              <a:rPr dirty="0" smtClean="0"/>
              <a:t>찍어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여호와 </a:t>
            </a:r>
            <a:r>
              <a:rPr dirty="0"/>
              <a:t>앞에서 일곱 번을 뿌려야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648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with his right forefinger sprinkle some of the </a:t>
            </a:r>
            <a:r>
              <a:rPr dirty="0" smtClean="0"/>
              <a:t>oil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from </a:t>
            </a:r>
            <a:r>
              <a:rPr dirty="0"/>
              <a:t>his palm seven times before the LORD.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5629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/>
              <a:t>제사장은 손바닥에 있는 올리브 기름을 속건제물의 피가 묻은 곳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곧 </a:t>
            </a:r>
            <a:r>
              <a:rPr dirty="0"/>
              <a:t>정결의식을 받고 있는 사람의 오른쪽 귓불과 오른쪽 </a:t>
            </a:r>
            <a:r>
              <a:rPr dirty="0" smtClean="0"/>
              <a:t>엄지손가락과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오른쪽 </a:t>
            </a:r>
            <a:r>
              <a:rPr dirty="0"/>
              <a:t>엄지발가락에 발라야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9848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Some of the oil in his palm he is to put on the same </a:t>
            </a:r>
            <a:r>
              <a:rPr dirty="0" smtClean="0"/>
              <a:t>places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put the blood of the guilt offering -- on the lobe of the right </a:t>
            </a:r>
            <a:r>
              <a:rPr dirty="0" smtClean="0"/>
              <a:t>ear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of </a:t>
            </a:r>
            <a:r>
              <a:rPr dirty="0"/>
              <a:t>the one to be cleansed, on the thumb of his right </a:t>
            </a:r>
            <a:r>
              <a:rPr dirty="0" smtClean="0"/>
              <a:t>hand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on the big toe of his right foot.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496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/>
              <a:t>제사장은 그의 손바닥에 남아 있는 나머지 올리브 </a:t>
            </a:r>
            <a:r>
              <a:rPr dirty="0" smtClean="0"/>
              <a:t>기름을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정결 </a:t>
            </a:r>
            <a:r>
              <a:rPr dirty="0"/>
              <a:t>의식을 받고 있는 사람의 머리에 부어 그를 위해 여호와 앞에 속죄해야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784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rest of the oil in his palm the priest </a:t>
            </a:r>
            <a:r>
              <a:rPr dirty="0" smtClean="0"/>
              <a:t>shall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put </a:t>
            </a:r>
            <a:r>
              <a:rPr dirty="0"/>
              <a:t>on the </a:t>
            </a:r>
            <a:r>
              <a:rPr dirty="0" smtClean="0"/>
              <a:t>head</a:t>
            </a:r>
            <a:r>
              <a:rPr lang="ko-KR" altLang="en-US" dirty="0"/>
              <a:t> </a:t>
            </a:r>
            <a:r>
              <a:rPr dirty="0" smtClean="0"/>
              <a:t>of </a:t>
            </a:r>
            <a:r>
              <a:rPr dirty="0"/>
              <a:t>the one to be </a:t>
            </a:r>
            <a:r>
              <a:rPr dirty="0" smtClean="0"/>
              <a:t>cleansed,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make atonement for him before the LORD.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41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그리고 제사장은 이스라엘의 야영지 밖으로 나가 그를 살펴보아라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악성 </a:t>
            </a:r>
            <a:r>
              <a:rPr dirty="0"/>
              <a:t>피부병 환자가 그 병에서 나았으면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4592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priest is to go outside the camp and examine </a:t>
            </a:r>
            <a:r>
              <a:rPr dirty="0" smtClean="0"/>
              <a:t>him.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If </a:t>
            </a:r>
            <a:r>
              <a:rPr dirty="0"/>
              <a:t>the person has been healed of his infectious skin disease,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041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/>
              <a:t>그는 힘이 미치는 대로 </a:t>
            </a:r>
            <a:r>
              <a:rPr dirty="0" smtClean="0"/>
              <a:t>산비둘기들이나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집비둘기 </a:t>
            </a:r>
            <a:r>
              <a:rPr dirty="0"/>
              <a:t>새끼들 가운데 하나를 바쳐야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3999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shall sacrifice the doves or the young </a:t>
            </a:r>
            <a:r>
              <a:rPr dirty="0" smtClean="0"/>
              <a:t>pigeons,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which </a:t>
            </a:r>
            <a:r>
              <a:rPr dirty="0"/>
              <a:t>the person can afford,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705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/>
              <a:t>곧 한 마리는 속죄제물로, 다른 한 마리는 </a:t>
            </a:r>
            <a:r>
              <a:rPr dirty="0" smtClean="0"/>
              <a:t>번제물로</a:t>
            </a:r>
            <a:r>
              <a:rPr lang="ko-KR" altLang="en-US" dirty="0"/>
              <a:t> </a:t>
            </a:r>
            <a:r>
              <a:rPr dirty="0" smtClean="0"/>
              <a:t>곡식제물과 </a:t>
            </a:r>
            <a:r>
              <a:rPr dirty="0"/>
              <a:t>함께 드린다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이와 </a:t>
            </a:r>
            <a:r>
              <a:rPr dirty="0"/>
              <a:t>같이 제사장은 정결 의식을 치르는 사람을 위해 여호와 앞에 속죄해야 한다.”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991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one as a sin offering and the other as a burnt </a:t>
            </a:r>
            <a:r>
              <a:rPr dirty="0" smtClean="0"/>
              <a:t>offering,</a:t>
            </a:r>
            <a:r>
              <a:rPr lang="ko-KR" altLang="en-US" dirty="0"/>
              <a:t> </a:t>
            </a:r>
            <a:r>
              <a:rPr dirty="0" smtClean="0"/>
              <a:t>together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with </a:t>
            </a:r>
            <a:r>
              <a:rPr dirty="0"/>
              <a:t>the grain offering. In this way the </a:t>
            </a:r>
            <a:r>
              <a:rPr dirty="0" smtClean="0"/>
              <a:t>priest</a:t>
            </a:r>
            <a:r>
              <a:rPr lang="ko-KR" altLang="en-US" dirty="0"/>
              <a:t> </a:t>
            </a:r>
            <a:r>
              <a:rPr dirty="0" smtClean="0"/>
              <a:t>will </a:t>
            </a:r>
            <a:r>
              <a:rPr dirty="0"/>
              <a:t>make </a:t>
            </a:r>
            <a:r>
              <a:rPr dirty="0" smtClean="0"/>
              <a:t>atonement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before </a:t>
            </a:r>
            <a:r>
              <a:rPr dirty="0"/>
              <a:t>the LORD on behalf of the one to be cleansed."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/>
              <a:t>이상은 전염성 피부병에 걸린 사람 </a:t>
            </a:r>
            <a:r>
              <a:rPr dirty="0" smtClean="0"/>
              <a:t>가운데서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정결 </a:t>
            </a:r>
            <a:r>
              <a:rPr dirty="0"/>
              <a:t>의식에 사용되는 예물을 마련할 힘이 없는 사람을 위한 규례들입니다.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2526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are the regulations for anyone who has an infectious skin </a:t>
            </a:r>
            <a:r>
              <a:rPr dirty="0" smtClean="0"/>
              <a:t>disease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who cannot afford the regular offerings for his cleansing.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33</a:t>
            </a:r>
            <a:br/>
            <a:r>
              <a:t>여호와께서 모세와 아론에게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said to Moses and Aaron,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21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/>
              <a:t>“내가 네게 소유로 주는 가나안 땅에 너희가 들어갔을 </a:t>
            </a:r>
            <a:r>
              <a:rPr dirty="0" smtClean="0"/>
              <a:t>때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내가 </a:t>
            </a:r>
            <a:r>
              <a:rPr dirty="0"/>
              <a:t>너희 소유의 땅에서 어떤 집에 곰팡이가 번지게 했다면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706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"When you enter the land of </a:t>
            </a:r>
            <a:r>
              <a:rPr dirty="0" smtClean="0"/>
              <a:t>Canaan,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which </a:t>
            </a:r>
            <a:r>
              <a:rPr dirty="0"/>
              <a:t>I am giving you as your </a:t>
            </a:r>
            <a:r>
              <a:rPr dirty="0" smtClean="0"/>
              <a:t>possession,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I put a spreading mildew in a house in that land,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34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/>
              <a:t>그 집 주인은 제사장에게 </a:t>
            </a:r>
            <a:r>
              <a:rPr dirty="0" smtClean="0"/>
              <a:t>가서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/>
              <a:t>내 집에서 어떤 병 같은 것이 보입니다’라고 말해야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844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owner of the house must go and tell the priest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I have seen something that looks like mildew in my house.'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655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/>
              <a:t>제사장은 그 병을 살펴보러 가기 전에 사람들에게 집을 비우라고 명령해야 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그렇지 </a:t>
            </a:r>
            <a:r>
              <a:rPr dirty="0"/>
              <a:t>않다면 집안의 모든 것이 부정하다고 선언될 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후에 제사장은 그 집을 살피러 가야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3433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priest is to order the house to be </a:t>
            </a:r>
            <a:r>
              <a:rPr dirty="0" smtClean="0"/>
              <a:t>emptied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before </a:t>
            </a:r>
            <a:r>
              <a:rPr dirty="0"/>
              <a:t>he </a:t>
            </a:r>
            <a:r>
              <a:rPr dirty="0" smtClean="0"/>
              <a:t>goes</a:t>
            </a:r>
            <a:r>
              <a:rPr lang="ko-KR" altLang="en-US" dirty="0"/>
              <a:t> </a:t>
            </a:r>
            <a:r>
              <a:rPr dirty="0" smtClean="0"/>
              <a:t>in </a:t>
            </a:r>
            <a:r>
              <a:rPr dirty="0"/>
              <a:t>to examine the </a:t>
            </a:r>
            <a:r>
              <a:rPr dirty="0" smtClean="0"/>
              <a:t>mildew,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so </a:t>
            </a:r>
            <a:r>
              <a:rPr dirty="0"/>
              <a:t>that nothing in the </a:t>
            </a:r>
            <a:r>
              <a:rPr dirty="0" smtClean="0"/>
              <a:t>house</a:t>
            </a:r>
            <a:r>
              <a:rPr lang="ko-KR" altLang="en-US" dirty="0"/>
              <a:t> </a:t>
            </a:r>
            <a:r>
              <a:rPr dirty="0" smtClean="0"/>
              <a:t>will </a:t>
            </a:r>
            <a:r>
              <a:rPr dirty="0"/>
              <a:t>be pronounced </a:t>
            </a:r>
            <a:r>
              <a:rPr dirty="0" smtClean="0"/>
              <a:t>unclean.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After </a:t>
            </a:r>
            <a:r>
              <a:rPr dirty="0"/>
              <a:t>this the priest is to go in and inspect the house.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265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37</a:t>
            </a:r>
            <a:br>
              <a:rPr dirty="0"/>
            </a:br>
            <a:r>
              <a:rPr dirty="0"/>
              <a:t>제사장이 그 병을 </a:t>
            </a:r>
            <a:r>
              <a:rPr dirty="0" smtClean="0"/>
              <a:t>살펴보아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병이 집의 벽에 푸르스름하거나 불그스름한 부위로 </a:t>
            </a:r>
            <a:r>
              <a:rPr dirty="0" smtClean="0"/>
              <a:t>나타났고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그것이 </a:t>
            </a:r>
            <a:r>
              <a:rPr dirty="0"/>
              <a:t>벽면보다 움푹 들어가 있는 것처럼 보인다면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390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is to examine the mildew on the </a:t>
            </a:r>
            <a:r>
              <a:rPr dirty="0" smtClean="0"/>
              <a:t>walls,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if it has greenish or reddish </a:t>
            </a:r>
            <a:r>
              <a:rPr dirty="0" smtClean="0"/>
              <a:t>depressions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that appear</a:t>
            </a:r>
            <a:r>
              <a:rPr lang="ko-KR" altLang="en-US" dirty="0"/>
              <a:t> </a:t>
            </a:r>
            <a:r>
              <a:rPr dirty="0" smtClean="0"/>
              <a:t>to </a:t>
            </a:r>
            <a:r>
              <a:rPr dirty="0"/>
              <a:t>be deeper than the surface of the wall,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38</a:t>
            </a:r>
            <a:br/>
            <a:r>
              <a:t>그는 집의 문을 통해 집을 나와서 그 집을 7일 동안 폐쇄해야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294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priest shall go out the doorway of the </a:t>
            </a:r>
            <a:r>
              <a:rPr dirty="0" smtClean="0"/>
              <a:t>house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close it up for seven days.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0449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39</a:t>
            </a:r>
            <a:br>
              <a:rPr dirty="0"/>
            </a:br>
            <a:r>
              <a:rPr dirty="0"/>
              <a:t>제7일에 제사장이 다시 와서 </a:t>
            </a:r>
            <a:r>
              <a:rPr dirty="0" smtClean="0"/>
              <a:t>살펴보아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질병이 그 집의 벽에 퍼져 있으면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0377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seventh day the priest shall return to inspect the </a:t>
            </a:r>
            <a:r>
              <a:rPr dirty="0" smtClean="0"/>
              <a:t>house.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If </a:t>
            </a:r>
            <a:r>
              <a:rPr dirty="0"/>
              <a:t>the mildew has spread on the walls,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796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/>
              <a:t>제사장은 정결 의식을 받아야 할 사람을 위해 살아 있는 정결한 새 두 </a:t>
            </a:r>
            <a:r>
              <a:rPr dirty="0" smtClean="0"/>
              <a:t>마리와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백향목과 </a:t>
            </a:r>
            <a:r>
              <a:rPr dirty="0"/>
              <a:t>주홍색 실과 우슬초를 가져오라고 명령해야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0367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priest shall order that two live clean birds and some cedar </a:t>
            </a:r>
            <a:r>
              <a:rPr dirty="0" smtClean="0"/>
              <a:t>wood,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scarlet </a:t>
            </a:r>
            <a:r>
              <a:rPr dirty="0"/>
              <a:t>yarn and hyssop be brought for the one to be cleansed.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429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40</a:t>
            </a:r>
            <a:br>
              <a:rPr dirty="0"/>
            </a:br>
            <a:r>
              <a:rPr dirty="0"/>
              <a:t>제사장은 사람들에게 오염된 돌들을 떼어 </a:t>
            </a:r>
            <a:r>
              <a:rPr dirty="0" smtClean="0"/>
              <a:t>내서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도성 </a:t>
            </a:r>
            <a:r>
              <a:rPr dirty="0"/>
              <a:t>밖의 부정한 곳에 던져 버리라고 명령해야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377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is to order that the contaminated stones be torn </a:t>
            </a:r>
            <a:r>
              <a:rPr dirty="0" smtClean="0"/>
              <a:t>out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thrown into an unclean place outside the town.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41</a:t>
            </a:r>
            <a:br>
              <a:rPr dirty="0"/>
            </a:br>
            <a:r>
              <a:rPr dirty="0"/>
              <a:t>그는 집의 모든 안쪽 벽들을 긁도록 </a:t>
            </a:r>
            <a:r>
              <a:rPr dirty="0" smtClean="0"/>
              <a:t>하고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사람들이 </a:t>
            </a:r>
            <a:r>
              <a:rPr dirty="0"/>
              <a:t>긁어낸 흙벽을 도성 밖의 부정한 곳에 버리도록 명령해야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707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must have all the inside walls of the house </a:t>
            </a:r>
            <a:r>
              <a:rPr dirty="0" smtClean="0"/>
              <a:t>scraped</a:t>
            </a:r>
            <a:r>
              <a:rPr lang="ko-KR" altLang="en-US" dirty="0"/>
              <a:t> </a:t>
            </a:r>
            <a:r>
              <a:rPr dirty="0" smtClean="0"/>
              <a:t>and </a:t>
            </a:r>
            <a:r>
              <a:rPr dirty="0"/>
              <a:t>the </a:t>
            </a:r>
            <a:r>
              <a:rPr dirty="0" smtClean="0"/>
              <a:t>material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that </a:t>
            </a:r>
            <a:r>
              <a:rPr dirty="0"/>
              <a:t>is scraped off dumped into an unclean place outside the town.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23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42</a:t>
            </a:r>
            <a:br>
              <a:rPr dirty="0"/>
            </a:br>
            <a:r>
              <a:rPr dirty="0"/>
              <a:t>그 후에 사람들은 원래 돌들의 자리에 다른 돌들을 대신 끼워 </a:t>
            </a:r>
            <a:r>
              <a:rPr dirty="0" smtClean="0"/>
              <a:t>넣고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새 </a:t>
            </a:r>
            <a:r>
              <a:rPr dirty="0"/>
              <a:t>진흙을 구해서 그 집 벽에 발라야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029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they are to take other stones to replace </a:t>
            </a:r>
            <a:r>
              <a:rPr dirty="0" smtClean="0"/>
              <a:t>these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take new clay and plaster the house.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863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43</a:t>
            </a:r>
            <a:br>
              <a:rPr dirty="0"/>
            </a:br>
            <a:r>
              <a:rPr dirty="0"/>
              <a:t>그 돌들을 떼어 내고 집의 벽을 긁어 </a:t>
            </a:r>
            <a:r>
              <a:rPr dirty="0" smtClean="0"/>
              <a:t>내어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다시 </a:t>
            </a:r>
            <a:r>
              <a:rPr dirty="0"/>
              <a:t>흙을 바른 후에도 질병이 집안에 생겼다면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247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"If the mildew reappears in the house after the </a:t>
            </a:r>
            <a:r>
              <a:rPr dirty="0" smtClean="0"/>
              <a:t>stones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have </a:t>
            </a:r>
            <a:r>
              <a:rPr dirty="0"/>
              <a:t>been torn out and the house scraped and plastered,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44</a:t>
            </a:r>
            <a:br>
              <a:rPr dirty="0"/>
            </a:br>
            <a:r>
              <a:rPr dirty="0"/>
              <a:t>제사장이 가서 살펴보아야 한다. 그 질병이 집안에 퍼져 </a:t>
            </a:r>
            <a:r>
              <a:rPr dirty="0" smtClean="0"/>
              <a:t>있다면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그것은 </a:t>
            </a:r>
            <a:r>
              <a:rPr dirty="0"/>
              <a:t>집안에 생긴 악성 곰팡이니 그 집은 부정하다.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531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priest is to go and examine it </a:t>
            </a:r>
            <a:r>
              <a:rPr dirty="0" smtClean="0"/>
              <a:t>and,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if </a:t>
            </a:r>
            <a:r>
              <a:rPr dirty="0"/>
              <a:t>the mildew has spread in the </a:t>
            </a:r>
            <a:r>
              <a:rPr dirty="0" smtClean="0"/>
              <a:t>house,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it </a:t>
            </a:r>
            <a:r>
              <a:rPr dirty="0"/>
              <a:t>is a destructive mildew; the house is unclean.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45</a:t>
            </a:r>
            <a:br>
              <a:rPr dirty="0"/>
            </a:br>
            <a:r>
              <a:rPr dirty="0"/>
              <a:t>그는 그 집의 돌과 목재와 집의 흙벽을 허물 </a:t>
            </a:r>
            <a:r>
              <a:rPr dirty="0" smtClean="0"/>
              <a:t>것이며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그는 </a:t>
            </a:r>
            <a:r>
              <a:rPr dirty="0"/>
              <a:t>그것들을 도성 밖으로 내보내서 부정한 장소에 두어야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630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must be torn down -- its stones, timbers and all the plaster </a:t>
            </a:r>
            <a:r>
              <a:rPr lang="en-US" altLang="ko-KR" dirty="0" smtClean="0"/>
              <a:t>–</a:t>
            </a:r>
            <a:r>
              <a:rPr dirty="0" smtClean="0"/>
              <a:t>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taken out of the town to an unclean place.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01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46</a:t>
            </a:r>
            <a:br>
              <a:rPr dirty="0"/>
            </a:br>
            <a:r>
              <a:rPr dirty="0"/>
              <a:t>게다가 그 집이 폐쇄돼 있는 동안 그 집에 들어가는 </a:t>
            </a:r>
            <a:r>
              <a:rPr dirty="0" smtClean="0"/>
              <a:t>사람은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그날 </a:t>
            </a:r>
            <a:r>
              <a:rPr dirty="0"/>
              <a:t>저녁까지 부정할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774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"Anyone who goes into the house while it is closed </a:t>
            </a:r>
            <a:r>
              <a:rPr dirty="0" smtClean="0"/>
              <a:t>up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will </a:t>
            </a:r>
            <a:r>
              <a:rPr dirty="0"/>
              <a:t>be unclean till evening.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47</a:t>
            </a:r>
            <a:br/>
            <a:r>
              <a:t>그 집에서 자거나 먹는 사람은 자기 옷을 빨아야 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Anyone who sleeps or eats in the house must wash his clothes.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8099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48</a:t>
            </a:r>
            <a:br>
              <a:rPr dirty="0"/>
            </a:br>
            <a:r>
              <a:rPr dirty="0"/>
              <a:t>그러나 제사장이 그 집에 가서 살펴보았을 </a:t>
            </a:r>
            <a:r>
              <a:rPr dirty="0" smtClean="0"/>
              <a:t>때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집의 벽에 흙을 바른 후에 질병이 퍼지지 </a:t>
            </a:r>
            <a:r>
              <a:rPr dirty="0" smtClean="0"/>
              <a:t>않았다면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제사장은 </a:t>
            </a:r>
            <a:r>
              <a:rPr dirty="0"/>
              <a:t>그 집을 정결하다고 선언해야 한다. 이는 그 병이 치유됐기 때문이다.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291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"But if the priest comes to examine it and the </a:t>
            </a:r>
            <a:r>
              <a:rPr dirty="0" smtClean="0"/>
              <a:t>mildew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has </a:t>
            </a:r>
            <a:r>
              <a:rPr dirty="0"/>
              <a:t>not spread after the house has been </a:t>
            </a:r>
            <a:r>
              <a:rPr dirty="0" smtClean="0"/>
              <a:t>plastered,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shall pronounce the house clean, because the mildew is gone.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28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49</a:t>
            </a:r>
            <a:br>
              <a:rPr dirty="0"/>
            </a:br>
            <a:r>
              <a:rPr dirty="0"/>
              <a:t>그 집의 정결 의식을 위해 백향목과 주홍색 </a:t>
            </a:r>
            <a:r>
              <a:rPr dirty="0" smtClean="0"/>
              <a:t>실과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우슬초와 </a:t>
            </a:r>
            <a:r>
              <a:rPr dirty="0"/>
              <a:t>함께 새 두 마리를 가져와서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0605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purify the house he is to take two </a:t>
            </a:r>
            <a:r>
              <a:rPr dirty="0" smtClean="0"/>
              <a:t>birds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some cedar </a:t>
            </a:r>
            <a:r>
              <a:rPr dirty="0" smtClean="0"/>
              <a:t>wood,</a:t>
            </a:r>
            <a:r>
              <a:rPr lang="ko-KR" altLang="en-US" dirty="0"/>
              <a:t> </a:t>
            </a:r>
            <a:r>
              <a:rPr dirty="0" smtClean="0"/>
              <a:t>scarlet </a:t>
            </a:r>
            <a:r>
              <a:rPr dirty="0"/>
              <a:t>yarn and hyssop.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92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제사장은 새들 가운데 한 </a:t>
            </a:r>
            <a:r>
              <a:rPr dirty="0" smtClean="0"/>
              <a:t>마리를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샘물이 </a:t>
            </a:r>
            <a:r>
              <a:rPr dirty="0"/>
              <a:t>담긴 토기 위에 잡으라고 명령해야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8842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priest shall order that one of the </a:t>
            </a:r>
            <a:r>
              <a:rPr dirty="0" smtClean="0"/>
              <a:t>birds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 </a:t>
            </a:r>
            <a:r>
              <a:rPr dirty="0"/>
              <a:t>killed over fresh water in a clay pot.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50</a:t>
            </a:r>
            <a:br/>
            <a:r>
              <a:t>새들 가운데 한 마리를 샘물이 담긴 토기 위에 죽여야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shall kill one of the birds over fresh water in a clay pot.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477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51</a:t>
            </a:r>
            <a:br>
              <a:rPr dirty="0"/>
            </a:br>
            <a:r>
              <a:rPr dirty="0"/>
              <a:t>그리고 살아 있는 새와 함께 백향목과 </a:t>
            </a:r>
            <a:r>
              <a:rPr dirty="0" smtClean="0"/>
              <a:t>우슬초와</a:t>
            </a:r>
            <a:r>
              <a:rPr lang="ko-KR" altLang="en-US" dirty="0"/>
              <a:t> </a:t>
            </a:r>
            <a:r>
              <a:rPr dirty="0" smtClean="0"/>
              <a:t>주홍색 </a:t>
            </a:r>
            <a:r>
              <a:rPr dirty="0"/>
              <a:t>실을 </a:t>
            </a:r>
            <a:r>
              <a:rPr dirty="0" smtClean="0"/>
              <a:t>가지고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죽은 </a:t>
            </a:r>
            <a:r>
              <a:rPr dirty="0"/>
              <a:t>새의 피와 샘물을 섞은 죽은 새의 피에 </a:t>
            </a:r>
            <a:r>
              <a:rPr dirty="0" smtClean="0"/>
              <a:t>찍어</a:t>
            </a:r>
            <a:r>
              <a:rPr lang="ko-KR" altLang="en-US" dirty="0"/>
              <a:t> </a:t>
            </a:r>
            <a:r>
              <a:rPr dirty="0" smtClean="0"/>
              <a:t>그 </a:t>
            </a:r>
            <a:r>
              <a:rPr dirty="0"/>
              <a:t>집에 일곱 번을 뿌려야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0438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is to take the cedar </a:t>
            </a:r>
            <a:r>
              <a:rPr dirty="0" smtClean="0"/>
              <a:t>wood,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hyssop,</a:t>
            </a:r>
            <a:r>
              <a:rPr lang="ko-KR" altLang="en-US" dirty="0"/>
              <a:t> </a:t>
            </a:r>
            <a:r>
              <a:rPr dirty="0" smtClean="0"/>
              <a:t>the </a:t>
            </a:r>
            <a:r>
              <a:rPr dirty="0"/>
              <a:t>scarlet yarn and the live </a:t>
            </a:r>
            <a:r>
              <a:rPr dirty="0" smtClean="0"/>
              <a:t>bird,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dip </a:t>
            </a:r>
            <a:r>
              <a:rPr dirty="0"/>
              <a:t>them into the blood of the dead bird and the fresh water,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sprinkle the house seven times.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52</a:t>
            </a:r>
            <a:br>
              <a:rPr dirty="0"/>
            </a:br>
            <a:r>
              <a:rPr dirty="0"/>
              <a:t>그는 새의 피와 샘물과 살아 있는 </a:t>
            </a:r>
            <a:r>
              <a:rPr dirty="0" smtClean="0"/>
              <a:t>새와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백향목과 </a:t>
            </a:r>
            <a:r>
              <a:rPr dirty="0"/>
              <a:t>우슬초와 주홍색 </a:t>
            </a:r>
            <a:r>
              <a:rPr dirty="0" smtClean="0"/>
              <a:t>실로</a:t>
            </a:r>
            <a:r>
              <a:rPr lang="ko-KR" altLang="en-US" dirty="0"/>
              <a:t> </a:t>
            </a:r>
            <a:r>
              <a:rPr dirty="0" smtClean="0"/>
              <a:t>집을 </a:t>
            </a:r>
            <a:r>
              <a:rPr dirty="0"/>
              <a:t>정결하게 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7751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shall purify the house with the bird's blood, the fresh </a:t>
            </a:r>
            <a:r>
              <a:rPr dirty="0" smtClean="0"/>
              <a:t>water,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live bird, the cedar wood, the hyssop and the scarlet yarn.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934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53</a:t>
            </a:r>
            <a:br>
              <a:rPr dirty="0"/>
            </a:br>
            <a:r>
              <a:rPr dirty="0"/>
              <a:t>그는 살아 있는 새를 도성 밖의 들판에 놓아 주어야 한다.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그런 </a:t>
            </a:r>
            <a:r>
              <a:rPr dirty="0"/>
              <a:t>식으로 그는 집을 위해 속죄해야 하고 그러면 그 집이 정결해질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6915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is to release the live bird in the open fields outside the town.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In </a:t>
            </a:r>
            <a:r>
              <a:rPr dirty="0"/>
              <a:t>this way he will make atonement for the house, and it will be clean."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54</a:t>
            </a:r>
            <a:br/>
            <a:r>
              <a:t>이상은 악성 피부병, 백선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These are the regulations for any infectious skin disease, for an itch,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55</a:t>
            </a:r>
            <a:br/>
            <a:r>
              <a:t>겉옷이나 집안에 있는 곰팡이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mildew in clothing or in a house,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56</a:t>
            </a:r>
            <a:br/>
            <a:r>
              <a:t>혹이나 발진이나 점에 관한 규례로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for a swelling, a rash or a bright spot,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907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57</a:t>
            </a:r>
            <a:br>
              <a:rPr dirty="0"/>
            </a:br>
            <a:r>
              <a:rPr dirty="0"/>
              <a:t>정결한 것과 부정한 것을 판결하는 것입니다.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이상은 </a:t>
            </a:r>
            <a:r>
              <a:rPr dirty="0"/>
              <a:t>악성 피부병에 대한 규례입니다.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4842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determine when something is clean or unclean.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These </a:t>
            </a:r>
            <a:r>
              <a:rPr dirty="0"/>
              <a:t>are the regulations for infectious skin diseases and mildew.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135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그는 나머지 한 마리의 새를 산채로 백향목과 주홍색 </a:t>
            </a:r>
            <a:r>
              <a:rPr dirty="0" smtClean="0"/>
              <a:t>실과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우슬초와 </a:t>
            </a:r>
            <a:r>
              <a:rPr dirty="0"/>
              <a:t>함께 가져와 샘물과 섞은 죽인 새의 피에 찍어서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262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is then to take the live bird and dip </a:t>
            </a:r>
            <a:r>
              <a:rPr dirty="0" smtClean="0"/>
              <a:t>it,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together </a:t>
            </a:r>
            <a:r>
              <a:rPr dirty="0"/>
              <a:t>with the cedar </a:t>
            </a:r>
            <a:r>
              <a:rPr dirty="0" smtClean="0"/>
              <a:t>wood,</a:t>
            </a:r>
            <a:r>
              <a:rPr lang="ko-KR" altLang="en-US" dirty="0"/>
              <a:t> </a:t>
            </a:r>
            <a:r>
              <a:rPr dirty="0" smtClean="0"/>
              <a:t>the </a:t>
            </a:r>
            <a:r>
              <a:rPr dirty="0"/>
              <a:t>scarlet yarn and the </a:t>
            </a:r>
            <a:r>
              <a:rPr dirty="0" smtClean="0"/>
              <a:t>hyssop,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into </a:t>
            </a:r>
            <a:r>
              <a:rPr dirty="0"/>
              <a:t>the blood of the </a:t>
            </a:r>
            <a:r>
              <a:rPr dirty="0" smtClean="0"/>
              <a:t>bird</a:t>
            </a:r>
            <a:r>
              <a:rPr lang="ko-KR" altLang="en-US" dirty="0"/>
              <a:t> </a:t>
            </a:r>
            <a:r>
              <a:rPr dirty="0" smtClean="0"/>
              <a:t>that </a:t>
            </a:r>
            <a:r>
              <a:rPr dirty="0"/>
              <a:t>was killed over the fresh water.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4047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그것을 악성 피부병에 걸렸다가 정결하게 되려는 </a:t>
            </a:r>
            <a:r>
              <a:rPr dirty="0" smtClean="0"/>
              <a:t>이에게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일곱 </a:t>
            </a:r>
            <a:r>
              <a:rPr dirty="0"/>
              <a:t>번 뿌리고 그를 정결하다고 선언해야 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그리고 </a:t>
            </a:r>
            <a:r>
              <a:rPr dirty="0"/>
              <a:t>살아 있는 새를 들판에 놓아 주어야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312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Seven times he shall sprinkle the one to be </a:t>
            </a:r>
            <a:r>
              <a:rPr dirty="0" smtClean="0"/>
              <a:t>cleansed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of </a:t>
            </a:r>
            <a:r>
              <a:rPr dirty="0"/>
              <a:t>the infectious disease and pronounce him </a:t>
            </a:r>
            <a:r>
              <a:rPr dirty="0" smtClean="0"/>
              <a:t>clean.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Then </a:t>
            </a:r>
            <a:r>
              <a:rPr dirty="0"/>
              <a:t>he is to release the live bird in the open fields.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7723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정결하다고 선언된 사람은 자기 옷을 빨고 온몸의 털을 </a:t>
            </a:r>
            <a:r>
              <a:rPr dirty="0" smtClean="0"/>
              <a:t>깎고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물로 </a:t>
            </a:r>
            <a:r>
              <a:rPr dirty="0"/>
              <a:t>목욕을 해야 한다. 그러면 그는 정결해질 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후에 그는 이스라엘의 야영지 안으로 들어갈 수 있을 </a:t>
            </a:r>
            <a:r>
              <a:rPr dirty="0" smtClean="0"/>
              <a:t>것이나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자기의 </a:t>
            </a:r>
            <a:r>
              <a:rPr dirty="0"/>
              <a:t>장막 밖에서 7일 동안 지내야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2283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person to be cleansed must wash his </a:t>
            </a:r>
            <a:r>
              <a:rPr dirty="0" smtClean="0"/>
              <a:t>clothes,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shave </a:t>
            </a:r>
            <a:r>
              <a:rPr dirty="0"/>
              <a:t>off all his </a:t>
            </a:r>
            <a:r>
              <a:rPr dirty="0" smtClean="0"/>
              <a:t>hair</a:t>
            </a:r>
            <a:r>
              <a:rPr lang="ko-KR" altLang="en-US" dirty="0"/>
              <a:t> </a:t>
            </a:r>
            <a:r>
              <a:rPr dirty="0" smtClean="0"/>
              <a:t>and </a:t>
            </a:r>
            <a:r>
              <a:rPr dirty="0"/>
              <a:t>bathe with </a:t>
            </a:r>
            <a:r>
              <a:rPr dirty="0" smtClean="0"/>
              <a:t>water;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then </a:t>
            </a:r>
            <a:r>
              <a:rPr dirty="0"/>
              <a:t>he will be ceremonially </a:t>
            </a:r>
            <a:r>
              <a:rPr dirty="0" smtClean="0"/>
              <a:t>clean.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After </a:t>
            </a:r>
            <a:r>
              <a:rPr dirty="0"/>
              <a:t>this he may come into the </a:t>
            </a:r>
            <a:r>
              <a:rPr dirty="0" smtClean="0"/>
              <a:t>camp,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he must stay outside his tent for seven days.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0193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그는 제7일에 머리의 모든 털을 깎아야 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곧 </a:t>
            </a:r>
            <a:r>
              <a:rPr dirty="0"/>
              <a:t>그는 수염과 눈썹과 머리카락 모두를 깎아야 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그는 </a:t>
            </a:r>
            <a:r>
              <a:rPr dirty="0"/>
              <a:t>자기 옷을 빨고 물로 목욕해야 한다. 그러면 그는 정결케 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379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seventh day he must shave off all his </a:t>
            </a:r>
            <a:r>
              <a:rPr dirty="0" smtClean="0"/>
              <a:t>hair;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must shave his head, his beard, his eyebrows and the rest of his </a:t>
            </a:r>
            <a:r>
              <a:rPr dirty="0" smtClean="0"/>
              <a:t>hair.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must wash his clothes and bathe himself with water, and he will be clean.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1971</Words>
  <Application>Microsoft Macintosh PowerPoint</Application>
  <PresentationFormat>와이드스크린</PresentationFormat>
  <Paragraphs>316</Paragraphs>
  <Slides>57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1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su_mac</cp:lastModifiedBy>
  <cp:revision>131</cp:revision>
  <dcterms:created xsi:type="dcterms:W3CDTF">2019-02-17T10:11:46Z</dcterms:created>
  <dcterms:modified xsi:type="dcterms:W3CDTF">2022-09-07T05:29:01Z</dcterms:modified>
</cp:coreProperties>
</file>