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그가 앉았던 것을 만진 사람마다 그날 저녁까지 부정하다.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옮기는 사람마다 자기 옷을 세탁할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물에 </a:t>
            </a:r>
            <a:r>
              <a:rPr dirty="0"/>
              <a:t>들어가 몸을 씻어야 한다. </a:t>
            </a:r>
            <a:r>
              <a:rPr dirty="0" smtClean="0"/>
              <a:t>그는 </a:t>
            </a:r>
            <a:r>
              <a:rPr dirty="0"/>
              <a:t>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47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touches any of the things that were under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be unclean till evening; whoever picks up those things must </a:t>
            </a:r>
            <a:r>
              <a:rPr dirty="0" smtClean="0"/>
              <a:t>wash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clothes and bathe with water, and he will be unclean till evening.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유출물이 있는 남자가 자기 손을 물로 씻지 않은 </a:t>
            </a:r>
            <a:r>
              <a:rPr dirty="0" smtClean="0"/>
              <a:t>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만진 </a:t>
            </a:r>
            <a:r>
              <a:rPr dirty="0"/>
              <a:t>사람마다 자기 옷을 세탁할 것이며 물에 들어가 몸을 씻어야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6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"`Anyone the man with a discharge </a:t>
            </a:r>
            <a:r>
              <a:rPr dirty="0" smtClean="0"/>
              <a:t>touches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without </a:t>
            </a:r>
            <a:r>
              <a:rPr dirty="0"/>
              <a:t>rinsing his hands with water must wash his </a:t>
            </a:r>
            <a:r>
              <a:rPr dirty="0" smtClean="0"/>
              <a:t>clothes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bathe with water, and he will be unclean till evening.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유출물이 있는 남자가 만진 토기는 깨뜨려야 </a:t>
            </a:r>
            <a:r>
              <a:rPr dirty="0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나무그릇은 물로 씻어야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1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clay pot that the man touches must be </a:t>
            </a:r>
            <a:r>
              <a:rPr dirty="0" smtClean="0"/>
              <a:t>broken,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 wooden article is to be rinsed with water.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유출물이 있는 남자가 자기 유출물에서 </a:t>
            </a:r>
            <a:r>
              <a:rPr dirty="0" smtClean="0"/>
              <a:t>깨끗해졌다면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정결 의식을 행하기 위해서 7일을 계산해 자기 옷을 </a:t>
            </a:r>
            <a:r>
              <a:rPr dirty="0" smtClean="0"/>
              <a:t>세탁하고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샘물에 </a:t>
            </a:r>
            <a:r>
              <a:rPr dirty="0"/>
              <a:t>들어가 몸을 씻어라. 그러면 정결해질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 man is cleansed from his </a:t>
            </a:r>
            <a:r>
              <a:rPr dirty="0" smtClean="0"/>
              <a:t>discharge,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to count off seven days for his ceremonial </a:t>
            </a:r>
            <a:r>
              <a:rPr dirty="0" smtClean="0"/>
              <a:t>cleansing;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wash his clothes and bathe himself with fresh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clean.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제8일에 그는 산비둘기 두 마리나 집비둘기 새끼 두 마리를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 </a:t>
            </a:r>
            <a:r>
              <a:rPr dirty="0"/>
              <a:t>앞에, 곧 회막문에서 제사장에게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5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he must take two doves or two young </a:t>
            </a:r>
            <a:r>
              <a:rPr dirty="0" smtClean="0"/>
              <a:t>pigeons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come before the LORD to the </a:t>
            </a:r>
            <a:r>
              <a:rPr dirty="0" smtClean="0"/>
              <a:t>entrance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Tent of </a:t>
            </a:r>
            <a:r>
              <a:rPr dirty="0" smtClean="0"/>
              <a:t>Meeting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give them to the priest.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제사장은 그것들을 예물로 바쳐야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그 하나는 속죄제물로, 나머지 하나는 번제물로 삼아야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이런 </a:t>
            </a:r>
            <a:r>
              <a:rPr dirty="0"/>
              <a:t>식으로 제사장은 여호와 앞에서 그의 유출물에 대해 그를 속죄해야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sacrifice them, the one for a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other for a burnt </a:t>
            </a:r>
            <a:r>
              <a:rPr dirty="0" smtClean="0"/>
              <a:t>offering.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this way he will make </a:t>
            </a:r>
            <a:r>
              <a:rPr dirty="0" smtClean="0"/>
              <a:t>atonement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the LORD for the </a:t>
            </a:r>
            <a:r>
              <a:rPr dirty="0" smtClean="0"/>
              <a:t>man</a:t>
            </a:r>
            <a:r>
              <a:rPr lang="ko-KR" altLang="en-US" dirty="0"/>
              <a:t> </a:t>
            </a:r>
            <a:r>
              <a:rPr dirty="0" smtClean="0"/>
              <a:t>because </a:t>
            </a:r>
            <a:r>
              <a:rPr dirty="0"/>
              <a:t>of his discharge.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남자가 사정을 했다면 그는 온몸을 물로 씻어야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 man has an emission of semen,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bathe his whole body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정액이 묻어 있는 겉옷이나 가죽은 물로 씻어야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그날 저녁까지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clothing or leather that has semen on it must be washed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 will be unclean till evening.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한 남자가 여자와 성 관계를 해 사정을 </a:t>
            </a:r>
            <a:r>
              <a:rPr dirty="0" smtClean="0"/>
              <a:t>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 </a:t>
            </a:r>
            <a:r>
              <a:rPr dirty="0"/>
              <a:t>사람은 물로 씻어야 하고 </a:t>
            </a:r>
            <a:r>
              <a:rPr dirty="0" smtClean="0"/>
              <a:t>그들은 </a:t>
            </a:r>
            <a:r>
              <a:rPr dirty="0"/>
              <a:t>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man lies with a woman and there is an emission of semen,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both </a:t>
            </a:r>
            <a:r>
              <a:rPr dirty="0"/>
              <a:t>must bathe with water, and they will be unclean till evening.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여자가 생리로 인해서 피의 유출이 있다면 그녀는 7일 동안 부정하게 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그녀를 </a:t>
            </a:r>
            <a:r>
              <a:rPr dirty="0"/>
              <a:t>만지는 사람마다 그날 저녁까지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5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 woman has her regular flow of blood,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impurity of her monthly period will last seven days,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anyone who touches her will be unclean till evening.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이렇게 말하라.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그의 몸에서 고름이 흘러나온다면 </a:t>
            </a:r>
            <a:r>
              <a:rPr dirty="0" smtClean="0"/>
              <a:t>그는 </a:t>
            </a:r>
            <a:r>
              <a:rPr dirty="0"/>
              <a:t>유출물로 인해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When any man has a bodily discharge, the discharge is unclean.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생리 중에 그 여자가 누운 곳은 부정하게 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그녀가 </a:t>
            </a:r>
            <a:r>
              <a:rPr dirty="0"/>
              <a:t>앉은 곳도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09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"`Anything she lies on during her period will be unclean,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anything she sits on will be unclean.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그녀의 잠자리를 만진 사람은 자기 옷을 세탁하고 물로 씻어야 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0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touches her bed must wash his clothes and bathe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누구든 그가 앉은 곳을 만진 사람은 자기 옷을 빨고 몸을 물로 씻어야 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4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touches anything she sits on must wash his clothes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bathe with water, and he will be unclean till evening.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그가 만진 것이 침대든 그녀가 앉은 자리든지 </a:t>
            </a:r>
            <a:r>
              <a:rPr dirty="0" smtClean="0"/>
              <a:t>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그것을 만졌다면 </a:t>
            </a:r>
            <a:r>
              <a:rPr dirty="0" smtClean="0"/>
              <a:t>그는 </a:t>
            </a:r>
            <a:r>
              <a:rPr dirty="0"/>
              <a:t>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0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it is the bed or anything she was sitting 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anyone touches it, he will be unclean till evening.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3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남자가 생리 중인 여자와 </a:t>
            </a:r>
            <a:r>
              <a:rPr dirty="0" smtClean="0"/>
              <a:t>동침했다면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7일 동안 부정하게 되고 </a:t>
            </a:r>
            <a:r>
              <a:rPr dirty="0" smtClean="0"/>
              <a:t>그가 </a:t>
            </a:r>
            <a:r>
              <a:rPr dirty="0"/>
              <a:t>누운 침대는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2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 man lies with her and her monthly flow touches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be unclean for seven days; any bed he lies on will be unclean.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여자에게 생리 기간이 아닌데도 여러 날 출혈이 </a:t>
            </a:r>
            <a:r>
              <a:rPr dirty="0" smtClean="0"/>
              <a:t>있거나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생리 </a:t>
            </a:r>
            <a:r>
              <a:rPr dirty="0"/>
              <a:t>기간을 지나도록 출혈이 있다면 유출이 있는 동안에 그녀는 부정하다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그녀는 </a:t>
            </a:r>
            <a:r>
              <a:rPr dirty="0"/>
              <a:t>생리 기간의 경우처럼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a woman has a discharge of blood for many </a:t>
            </a:r>
            <a:r>
              <a:rPr dirty="0" smtClean="0"/>
              <a:t>days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a time other than her monthly period or has a </a:t>
            </a:r>
            <a:r>
              <a:rPr dirty="0" smtClean="0"/>
              <a:t>discharge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continues beyond her period, she will be unclean as long </a:t>
            </a:r>
            <a:r>
              <a:rPr dirty="0" smtClean="0"/>
              <a:t>as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has the discharge, just as in the days of her period.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그녀가 누었던 잠자리는 그녀의 출혈 기간 </a:t>
            </a:r>
            <a:r>
              <a:rPr dirty="0" smtClean="0"/>
              <a:t>내내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생리 </a:t>
            </a:r>
            <a:r>
              <a:rPr dirty="0"/>
              <a:t>때의 잠자리와 같을 것이며 그녀가 앉았던 모든 </a:t>
            </a:r>
            <a:r>
              <a:rPr dirty="0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그녀의 </a:t>
            </a:r>
            <a:r>
              <a:rPr dirty="0"/>
              <a:t>생리 기간의 부정함과 같이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11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bed she lies on while her discharge continues will be unclean,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is her bed during her monthly </a:t>
            </a:r>
            <a:r>
              <a:rPr dirty="0" smtClean="0"/>
              <a:t>period,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anything she sits on </a:t>
            </a:r>
            <a:r>
              <a:rPr dirty="0" smtClean="0"/>
              <a:t>will </a:t>
            </a:r>
            <a:r>
              <a:rPr dirty="0"/>
              <a:t>be unclean, as during her period.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누구든 그런 것들을 만지는 사람은 부정할 </a:t>
            </a:r>
            <a:r>
              <a:rPr dirty="0" smtClean="0"/>
              <a:t>것이니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자기 옷을 세탁하고 몸을 물로 씻어야 하며 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touches them will be </a:t>
            </a:r>
            <a:r>
              <a:rPr dirty="0" smtClean="0"/>
              <a:t>unclean;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wash his clothes and bathe with </a:t>
            </a:r>
            <a:r>
              <a:rPr dirty="0" smtClean="0"/>
              <a:t>water,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그녀가 피흘림에서 나았을 때 그녀는 자기를 위해 7일을 헤아려야 </a:t>
            </a:r>
            <a:r>
              <a:rPr dirty="0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그녀는 정결케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83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she is cleansed from her </a:t>
            </a:r>
            <a:r>
              <a:rPr dirty="0" smtClean="0"/>
              <a:t>discharge,</a:t>
            </a:r>
            <a:r>
              <a:rPr lang="ko-KR" altLang="en-US" dirty="0"/>
              <a:t> </a:t>
            </a:r>
            <a:r>
              <a:rPr dirty="0" smtClean="0"/>
              <a:t>she </a:t>
            </a:r>
            <a:r>
              <a:rPr dirty="0"/>
              <a:t>must count off seven </a:t>
            </a:r>
            <a:r>
              <a:rPr dirty="0" smtClean="0"/>
              <a:t>days,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after that she will be ceremonially clean.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제8일에 그녀는 산비둘기 두 마리나 집비둘기 새끼 두 마리를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회막문으로 </a:t>
            </a:r>
            <a:r>
              <a:rPr dirty="0"/>
              <a:t>제사장에게 가져가야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94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eighth day she must take two doves or two young pigeons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bring them to the priest at the entrance to the Tent of Meeting.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다음은 유출물로 인해 생기는 부정함에 관한 규례다.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몸에서 유출물이 계속 나오든지 엉겨 있든지 그는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57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it continues flowing from his body or is blocked,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make him unclean. This is how his discharge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bring about uncleanness: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제사장은 그 가운데 한 마리는 속죄제물로, 다른 한 </a:t>
            </a:r>
            <a:r>
              <a:rPr dirty="0" smtClean="0"/>
              <a:t>마리는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번제물로 </a:t>
            </a:r>
            <a:r>
              <a:rPr dirty="0"/>
              <a:t>삼아야 한다. </a:t>
            </a:r>
            <a:r>
              <a:rPr lang="ko-KR" altLang="en-US" dirty="0"/>
              <a:t> </a:t>
            </a:r>
            <a:r>
              <a:rPr dirty="0" smtClean="0"/>
              <a:t>이런 </a:t>
            </a:r>
            <a:r>
              <a:rPr dirty="0"/>
              <a:t>식으로 제사장은 그녀의 피의 부정함으로 인해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그녀를 </a:t>
            </a:r>
            <a:r>
              <a:rPr dirty="0"/>
              <a:t>위해 여호와 앞에 속죄해야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sacrifice one for a sin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other for a burnt offering. In this way he will make </a:t>
            </a:r>
            <a:r>
              <a:rPr dirty="0" smtClean="0"/>
              <a:t>atonement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her before the LORD for the uncleanness of her discharge.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2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너희는 이스라엘 백성들이 그들을 부정하게 하는 </a:t>
            </a:r>
            <a:r>
              <a:rPr dirty="0" smtClean="0"/>
              <a:t>것들로부터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분리되도록 </a:t>
            </a:r>
            <a:r>
              <a:rPr dirty="0"/>
              <a:t>해야 한다. 그렇지 않다면 그들은 그들의 한가운데 </a:t>
            </a:r>
            <a:r>
              <a:rPr dirty="0" smtClean="0"/>
              <a:t>있는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장막을 부정하게 해 그들의 부정함으로 인해서 죽게 만들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must keep the Israelites separate from </a:t>
            </a:r>
            <a:r>
              <a:rPr dirty="0" smtClean="0"/>
              <a:t>things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make them unclean, so they will not die in their </a:t>
            </a:r>
            <a:r>
              <a:rPr dirty="0" smtClean="0"/>
              <a:t>uncleanness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defiling my dwelling place, which is among them.'"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이상은 고름이 흘러나오는 남자, 사정해 부정하게 된 남자,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regulations for a man with a </a:t>
            </a:r>
            <a:r>
              <a:rPr dirty="0" smtClean="0"/>
              <a:t>discharge,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anyone made unclean by an emission of semen,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생리 기간 중의 여자, 남자든 여자든 유출물이 있는 사람,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부정한 </a:t>
            </a:r>
            <a:r>
              <a:rPr dirty="0"/>
              <a:t>기간 중에 있는 여자와 잠자리를 같이 한 남자와 </a:t>
            </a:r>
            <a:r>
              <a:rPr dirty="0" smtClean="0"/>
              <a:t>관련된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규례들에 </a:t>
            </a:r>
            <a:r>
              <a:rPr dirty="0"/>
              <a:t>관한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woman in her monthly </a:t>
            </a:r>
            <a:r>
              <a:rPr dirty="0" smtClean="0"/>
              <a:t>period,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 man or a woman </a:t>
            </a:r>
            <a:r>
              <a:rPr dirty="0" smtClean="0"/>
              <a:t>with </a:t>
            </a:r>
            <a:r>
              <a:rPr dirty="0"/>
              <a:t>a </a:t>
            </a:r>
            <a:r>
              <a:rPr dirty="0" smtClean="0"/>
              <a:t>discharge,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for a man who lies with a woman </a:t>
            </a:r>
            <a:r>
              <a:rPr dirty="0" smtClean="0"/>
              <a:t>who </a:t>
            </a:r>
            <a:r>
              <a:rPr dirty="0"/>
              <a:t>is ceremonially unclean.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유출물이 있는 남자가 누웠던 모든 잠자리는 부정하게 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앉았던 모든 것은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8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"`Any bed the man with a discharge lies on will be unclean,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anything he sits on will be unclean.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그의 잠자리를 만진 사람마다 자기 옷을 세탁해야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물에 들어가 목욕해야 하며 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1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touches his bed must wash his clothes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bathe with water, and he will be unclean till evening.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유출물이 있는 남자가 앉았던 것에 앉는 사람마다 자기 옷을 세탁할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물에 </a:t>
            </a:r>
            <a:r>
              <a:rPr dirty="0"/>
              <a:t>들어가 목욕해야 한다. 그는 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4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sits on anything that the man with a discharge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sat </a:t>
            </a:r>
            <a:r>
              <a:rPr dirty="0"/>
              <a:t>on must wash his clothes and bathe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유출물이 있는 남자의 몸을 만진 사람마다 자기 옷을 세탁할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물에 </a:t>
            </a:r>
            <a:r>
              <a:rPr dirty="0"/>
              <a:t>들어가 목욕해야 한다. 그는 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30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"`Whoever touches the man who has a discharge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must </a:t>
            </a:r>
            <a:r>
              <a:rPr dirty="0"/>
              <a:t>wash his clothes and bathe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유출물이 있는 남자가 정결한 사람에게 침을 뱉었다면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사람은 자기 옷을 세탁하고 물에 들어가 목욕해야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the man with the discharge spits on someone who is 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person must wash his clothes and bathe with water,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유출물이 있는 남자가 탄 안장은 부정하며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"`Everything the man sits on when riding will be unclean,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1127</Words>
  <Application>Microsoft Macintosh PowerPoint</Application>
  <PresentationFormat>와이드스크린</PresentationFormat>
  <Paragraphs>189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2022-09-07T05:59:35Z</dcterms:modified>
</cp:coreProperties>
</file>