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1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1</a:t>
            </a:r>
            <a:r>
              <a:rPr dirty="0"/>
              <a:t/>
            </a:r>
            <a:br>
              <a:rPr dirty="0"/>
            </a:br>
            <a:r>
              <a:rPr dirty="0"/>
              <a:t>아론의 여러 아들 가운데 두 아들이 여호와께 가까이 </a:t>
            </a:r>
            <a:r>
              <a:rPr dirty="0" smtClean="0"/>
              <a:t>갔다가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죽은 </a:t>
            </a:r>
            <a:r>
              <a:rPr dirty="0"/>
              <a:t>후에 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571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spoke to Moses after the death of the two sons of Aaron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died when they approached the LORD.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그러나 아사셀을 위한 제물로 뽑힌 염소는 여호와께 산 채로 세워 두었다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그것에 </a:t>
            </a:r>
            <a:r>
              <a:rPr dirty="0"/>
              <a:t>대한 속죄 의식을 수행하고 그것을 광야에 있는 아사셀에게 보낸다.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732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goat chosen by lot as the scapegoat shall be presented alive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before </a:t>
            </a:r>
            <a:r>
              <a:rPr dirty="0"/>
              <a:t>the LORD to be used for making atonement by sending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into the desert as a scapegoat.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아론은 자신을 위한 속죄제물로 황소를 가져다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자신과 </a:t>
            </a:r>
            <a:r>
              <a:rPr dirty="0"/>
              <a:t>자기 집안을 위해 속죄해야 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자기를 위한 속죄제물로 황소를 잡아야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935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"Aaron shall bring the bull for his own sin offering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make atonement for himself and his household,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he is to slaughter the bull for his own sin offering.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638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12</a:t>
            </a:r>
            <a:br>
              <a:rPr dirty="0" smtClean="0"/>
            </a:br>
            <a:r>
              <a:rPr dirty="0" smtClean="0"/>
              <a:t>그는 </a:t>
            </a:r>
            <a:r>
              <a:rPr dirty="0"/>
              <a:t>여호와 앞의 제단에서 숯이 가득한 </a:t>
            </a:r>
            <a:r>
              <a:rPr dirty="0" smtClean="0"/>
              <a:t>향로와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곱게 </a:t>
            </a:r>
            <a:r>
              <a:rPr dirty="0"/>
              <a:t>갈아 놓은 향품을 </a:t>
            </a:r>
            <a:r>
              <a:rPr dirty="0" smtClean="0"/>
              <a:t>두 </a:t>
            </a:r>
            <a:r>
              <a:rPr dirty="0"/>
              <a:t>손으로 가득 퍼서 휘장 안으로 가져가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376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to take a censer full of burning coals from the altar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before </a:t>
            </a:r>
            <a:r>
              <a:rPr dirty="0"/>
              <a:t>the LORD and two handfuls of finely ground fragrant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incense </a:t>
            </a:r>
            <a:r>
              <a:rPr dirty="0"/>
              <a:t>and take them behind the curtain.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904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여호와 앞에서 그 향품을 숯불에 놓아 그 향품의 연기가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증거궤 </a:t>
            </a:r>
            <a:r>
              <a:rPr dirty="0"/>
              <a:t>위 속죄의 자리를 가려야 한다. 그렇지 않으면 그가 죽게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528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to put the incense on the fire before the LORD,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smoke of the incense will conceal the atonement cover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above </a:t>
            </a:r>
            <a:r>
              <a:rPr dirty="0"/>
              <a:t>the Testimony, so that he will not die.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그는 수소의 피를 가져다 속죄의 자리 앞면에 손가락으로 뿌리고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또 </a:t>
            </a:r>
            <a:r>
              <a:rPr dirty="0"/>
              <a:t>손가락으로 피를 찍어서 속죄소 앞에 일곱 번을 뿌려야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225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to take some of the bull's blood and with his finger sprinkle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on the front of the atonement cover; then he shall sprinkle some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of </a:t>
            </a:r>
            <a:r>
              <a:rPr dirty="0"/>
              <a:t>it with his finger seven times before the atonement cover.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981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그 후에 그는 백성을 위한 속죄제물로 염소를 잡아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피를 휘장 안으로 가져다 수소의 피로 행한 것과 같이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속죄의 </a:t>
            </a:r>
            <a:r>
              <a:rPr dirty="0"/>
              <a:t>자리 위와 속죄의 자리 앞쪽에 뿌려야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7836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 shall then slaughter the goat for the sin offering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the people and take its blood behind the curtain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do with it as he did with the bull's blood: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shall sprinkle it on the atonement cover and in front of it.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이와 같이 그는 이스라엘 백성들의 부정함과 반역함과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그들의 </a:t>
            </a:r>
            <a:r>
              <a:rPr dirty="0"/>
              <a:t>모든 죄로 인해 지성소를 위해 속죄를 해야 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 </a:t>
            </a:r>
            <a:r>
              <a:rPr dirty="0"/>
              <a:t>이스라엘 야영지의 부정함 가운데 있는 회막에 대해서도 똑같이 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123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this way he will make atonement for the Most Holy Place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of the uncleanness and rebellion of the Israelites,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whatever </a:t>
            </a:r>
            <a:r>
              <a:rPr dirty="0"/>
              <a:t>their sins have been. He is to do the same </a:t>
            </a:r>
            <a:r>
              <a:rPr lang="ko-KR" altLang="en-US" dirty="0"/>
              <a:t> </a:t>
            </a:r>
            <a:r>
              <a:rPr dirty="0" smtClean="0"/>
              <a:t>for </a:t>
            </a:r>
            <a:r>
              <a:rPr dirty="0"/>
              <a:t>the Tent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of </a:t>
            </a:r>
            <a:r>
              <a:rPr dirty="0"/>
              <a:t>Meeting, which is among them in the midst of their uncleanness.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16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아론이 지성소에서 속죄하기 위해 들어간 후에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그가 </a:t>
            </a:r>
            <a:r>
              <a:rPr dirty="0"/>
              <a:t>자신과 자기 집안과 이스라엘의 온 공동체를 위해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속죄하고 </a:t>
            </a:r>
            <a:r>
              <a:rPr dirty="0"/>
              <a:t>나올 때까지 어느 누구도 회막 안에 있으면 안 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0131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one is to be in the Tent of Meeting from the time Aaron goes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to make atonement in the Most Holy Place until he comes out,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having </a:t>
            </a:r>
            <a:r>
              <a:rPr dirty="0"/>
              <a:t>made atonement for </a:t>
            </a:r>
            <a:r>
              <a:rPr dirty="0" smtClean="0"/>
              <a:t>himself,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his </a:t>
            </a:r>
            <a:r>
              <a:rPr dirty="0"/>
              <a:t>household </a:t>
            </a:r>
            <a:r>
              <a:rPr dirty="0" smtClean="0"/>
              <a:t>and </a:t>
            </a:r>
            <a:r>
              <a:rPr dirty="0"/>
              <a:t>the whole community of Israel.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867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그 후에 그는 여호와 앞에 있는 제단으로 나와 그것을 위해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속죄 </a:t>
            </a:r>
            <a:r>
              <a:rPr dirty="0"/>
              <a:t>예식을 거행하는데 그는 수소의 피와 염소의 </a:t>
            </a:r>
            <a:r>
              <a:rPr dirty="0" smtClean="0"/>
              <a:t>피를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조금씩 </a:t>
            </a:r>
            <a:r>
              <a:rPr dirty="0"/>
              <a:t>가져다 </a:t>
            </a:r>
            <a:r>
              <a:rPr dirty="0" smtClean="0"/>
              <a:t>제단의 </a:t>
            </a:r>
            <a:r>
              <a:rPr dirty="0"/>
              <a:t>모든 뿔에 발라야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00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"Then he shall come out to the altar that is before the LORD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make atonement for it. He shall take some of the bull's blood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some of the goat's blood and put it on all the horns of the altar.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389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그는 손가락에 피를 조금 찍어 그곳에 일곱 번을 뿌려 정결케 하고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이스라엘 </a:t>
            </a:r>
            <a:r>
              <a:rPr dirty="0"/>
              <a:t>백성의 부정함에서 제단을 거룩하게 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595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shall sprinkle some of the blood on it with his finger seven times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cleanse it and to consecrate it from the uncleanness of the Israelites.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7307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여호와께서 모세에게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네 형 아론에게 ‘성막의 휘장 안쪽 법궤 위의 속죄의 자리 앞에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아무 </a:t>
            </a:r>
            <a:r>
              <a:rPr dirty="0"/>
              <a:t>때나 들어가지 마라’고 말하여라. 그렇지 않으면 그가 죽을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이는 </a:t>
            </a:r>
            <a:r>
              <a:rPr dirty="0"/>
              <a:t>내가 속죄의 자리 위에 구름 속에 나타나기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798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said to Moses: "Tell your brother Aaron not to come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whenever </a:t>
            </a:r>
            <a:r>
              <a:rPr dirty="0"/>
              <a:t>he chooses into the Most Holy Place behind the curtain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front of the atonement cover on the ark, or else he will die,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I appear in the cloud over the atonement cover.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아론은 지성소와 회막과 제단에 대한 속죄의식을 마친 후에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살아 </a:t>
            </a:r>
            <a:r>
              <a:rPr dirty="0"/>
              <a:t>있는 염소를 끌고 와라.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835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"When Aaron has finished making atonement for the Most Holy Place,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Tent of Meeting and the altar, he shall bring forward the live goat.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3624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그는 살아 있는 염소의 머리 위에 두 손을 얹고 이스라엘 백성들의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모든 </a:t>
            </a:r>
            <a:r>
              <a:rPr dirty="0"/>
              <a:t>죄악과 반역과 그들의 모든 죄를 고백함으로써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그것들을 </a:t>
            </a:r>
            <a:r>
              <a:rPr dirty="0"/>
              <a:t>염소의 머리에 얹는 상징적인 의식을 치러야 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그러고 </a:t>
            </a:r>
            <a:r>
              <a:rPr dirty="0"/>
              <a:t>나서 그는 그 염소를 미리 정해 둔 사람의 손에 맡겨 광야로 내보내야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2069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to lay both hands on the head of the live goat and confess over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all the wickedness and rebellion of the Israelites -- all their sins </a:t>
            </a:r>
            <a:r>
              <a:rPr lang="en-US" altLang="ko-KR" dirty="0" smtClean="0"/>
              <a:t>–</a:t>
            </a:r>
            <a:r>
              <a:rPr dirty="0" smtClean="0"/>
              <a:t>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put them on the goat's head. He shall send the goat away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into </a:t>
            </a:r>
            <a:r>
              <a:rPr dirty="0"/>
              <a:t>the desert in the care of a man appointed for the task.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840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그러면 그 염소는 그들의 모든 죄들을 지고 사람이 살지 않는 땅으로 간다.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이렇게 </a:t>
            </a:r>
            <a:r>
              <a:rPr dirty="0"/>
              <a:t>그는 숫염소를 광야로 내보낸다.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850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goat will carry on itself all their sins to a solitary place;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man shall release it in the desert.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그 후에 아론은 회막으로 들어와 지성소에 들어가기 전에 입었던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고운 </a:t>
            </a:r>
            <a:r>
              <a:rPr dirty="0"/>
              <a:t>삼베로 된 긴 옷을 벗고 거기에 두어야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543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"Then Aaron is to go into the Tent of Meeting and take off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linen garments he put on before he entered the Most Holy Place,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he is to leave them there.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389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그는 거룩한 곳에서 자기 몸을 물로 씻고 평소에 입던 겉옷을 입고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밖으로 </a:t>
            </a:r>
            <a:r>
              <a:rPr dirty="0"/>
              <a:t>나온 후 자신과 백성을 위한 번제물을 드려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자신과 </a:t>
            </a:r>
            <a:r>
              <a:rPr dirty="0"/>
              <a:t>백성들을 위해 속죄를 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263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shall bathe himself with water in a holy place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put on his regular garments. Then he shall come out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sacrifice the burnt offering for himself and the burnt offering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the people, to make atonement for himself and for the people.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그는 또 제단에 속죄제물의 기름을 태워야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shall also burn the fat of the sin offering on the altar.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675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떠나보내는 제물인 염소를 놓아준 사람은 자기 옷을 세탁하고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물로 </a:t>
            </a:r>
            <a:r>
              <a:rPr dirty="0"/>
              <a:t>몸을 씻어야 한다. 그 후에 그는 이스라엘의 야영지 안으로 들어와야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428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man who releases the goat as a scapegoat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must </a:t>
            </a:r>
            <a:r>
              <a:rPr dirty="0"/>
              <a:t>wash his clothes and bathe himself with water;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afterward </a:t>
            </a:r>
            <a:r>
              <a:rPr dirty="0"/>
              <a:t>he may come into the camp.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속죄를 위해 지성소로 가져간 속죄제물인 황소와 숫염소의 피를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이스라엘의 </a:t>
            </a:r>
            <a:r>
              <a:rPr dirty="0"/>
              <a:t>야영지 밖으로 가져가 그것들의 가죽과 살과 똥을 불로 태워야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116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bull and the goat for the sin offerings, whose blood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was </a:t>
            </a:r>
            <a:r>
              <a:rPr dirty="0"/>
              <a:t>brought into the Most Holy Place to make atonement,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must </a:t>
            </a:r>
            <a:r>
              <a:rPr dirty="0"/>
              <a:t>be taken outside the camp; their hides,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flesh </a:t>
            </a:r>
            <a:r>
              <a:rPr dirty="0"/>
              <a:t>and offal are to be burned up.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638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/>
              <a:t>그것들을 태우는 사람은 자기 옷을 빨고 물로 몸을 씻어야 하며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후에 그는 이스라엘의 야영지 안으로 들어와야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960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man who burns them must wash his clothes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bathe himself with water; afterward he may come into the camp.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/>
              <a:t>이것은 너희를 위한 영원한 규례다. </a:t>
            </a:r>
            <a:r>
              <a:rPr dirty="0" smtClean="0"/>
              <a:t>일곱째 </a:t>
            </a:r>
            <a:r>
              <a:rPr dirty="0"/>
              <a:t>달 10일에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너희는 </a:t>
            </a:r>
            <a:r>
              <a:rPr dirty="0"/>
              <a:t>본토 사람이든 너희 가운데에 </a:t>
            </a:r>
            <a:r>
              <a:rPr lang="ko-KR" altLang="en-US" dirty="0"/>
              <a:t> </a:t>
            </a:r>
            <a:r>
              <a:rPr dirty="0" smtClean="0"/>
              <a:t>잠시 </a:t>
            </a:r>
            <a:r>
              <a:rPr dirty="0"/>
              <a:t>살고 있는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외국 </a:t>
            </a:r>
            <a:r>
              <a:rPr dirty="0"/>
              <a:t>사람이든지 근신하고 아무 일도 하지 말아야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200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to be a lasting ordinance for you: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On </a:t>
            </a:r>
            <a:r>
              <a:rPr dirty="0"/>
              <a:t>the tenth day of the seventh </a:t>
            </a:r>
            <a:r>
              <a:rPr dirty="0" smtClean="0"/>
              <a:t>month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must deny yourselves </a:t>
            </a:r>
            <a:r>
              <a:rPr lang="ko-KR" altLang="en-US" dirty="0"/>
              <a:t> </a:t>
            </a:r>
            <a:r>
              <a:rPr dirty="0" smtClean="0"/>
              <a:t>and </a:t>
            </a:r>
            <a:r>
              <a:rPr dirty="0"/>
              <a:t>not do any work </a:t>
            </a:r>
            <a:r>
              <a:rPr lang="en-US" altLang="ko-KR" dirty="0" smtClean="0"/>
              <a:t>–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whether </a:t>
            </a:r>
            <a:r>
              <a:rPr dirty="0"/>
              <a:t>native-born </a:t>
            </a:r>
            <a:r>
              <a:rPr dirty="0" smtClean="0"/>
              <a:t>or </a:t>
            </a:r>
            <a:r>
              <a:rPr dirty="0"/>
              <a:t>an alien living among you --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아론이 그곳에 들어오려면 속죄제물로 황소 한 마리와 번제물로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숫양 </a:t>
            </a:r>
            <a:r>
              <a:rPr dirty="0"/>
              <a:t>한 마리를 준비해야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670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how Aaron is to enter the sanctuary area: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with </a:t>
            </a:r>
            <a:r>
              <a:rPr dirty="0"/>
              <a:t>a young bull for a sin offering and a ram for a burnt offering.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/>
              <a:t>이는 그날에 너희를 위해 너희를 정결케 하는 속죄를 해야 하기 때문이다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그러면 </a:t>
            </a:r>
            <a:r>
              <a:rPr dirty="0"/>
              <a:t>여호와 앞에서 너희 모든 죄가 정결케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078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on this day atonement will be made for you, to cleanse you.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Then</a:t>
            </a:r>
            <a:r>
              <a:rPr dirty="0"/>
              <a:t>, before the LORD, you will be clean from all your sins.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15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/>
              <a:t>그날은 너희에게 안식일 중의 안식일이다.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너희는 </a:t>
            </a:r>
            <a:r>
              <a:rPr dirty="0"/>
              <a:t>근신하라. 이것은 영원한 규례다.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283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a sabbath of rest, and you must deny yourselves;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is a lasting ordinance.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/>
              <a:t>아버지의 뒤를 이어 제사장으로 기름 부음 받고 성별된 제사장은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거룩한 </a:t>
            </a:r>
            <a:r>
              <a:rPr dirty="0"/>
              <a:t>고운 삼베 겉옷을 입고 속죄를 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348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 who is anointed and ordained to succeed his father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as </a:t>
            </a:r>
            <a:r>
              <a:rPr dirty="0"/>
              <a:t>high priest is to make atonement.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is to put on the sacred linen garments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/>
              <a:t>그는 지성소와 회막과 제단을 위해 속죄를 할 것이며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제사장들과 </a:t>
            </a:r>
            <a:r>
              <a:rPr dirty="0"/>
              <a:t>공동체의 모든 백성을 위해 속죄를 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211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make atonement for the Most Holy Place,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the Tent of Meeting and the </a:t>
            </a:r>
            <a:r>
              <a:rPr dirty="0" smtClean="0"/>
              <a:t>altar,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for the priests </a:t>
            </a:r>
            <a:r>
              <a:rPr dirty="0" smtClean="0"/>
              <a:t>and </a:t>
            </a:r>
            <a:r>
              <a:rPr dirty="0"/>
              <a:t>all the people of the community.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/>
              <a:t>이것은 너희를 위한 영원한 규례로 모든 이스라엘 백성들을 위해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매년 </a:t>
            </a:r>
            <a:r>
              <a:rPr dirty="0"/>
              <a:t>한 차례 행해야 하는 속죄다.”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그리하여 </a:t>
            </a:r>
            <a:r>
              <a:rPr dirty="0"/>
              <a:t>모세는 여호와께서 명령하신 대로 행했습니다.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248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to be a lasting ordinance for you: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Atonement </a:t>
            </a:r>
            <a:r>
              <a:rPr dirty="0"/>
              <a:t>is to be made once a year for all the sins of the Israelites."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it was done, as the LORD commanded Moses.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9954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그는 고운 삼베로 만든 거룩한 긴 겉옷을 입을 것이며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고운 </a:t>
            </a:r>
            <a:r>
              <a:rPr dirty="0"/>
              <a:t>삼베 속옷을 입어야 한다. 고운 삼베 허리띠를 두르고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고운 </a:t>
            </a:r>
            <a:r>
              <a:rPr dirty="0"/>
              <a:t>삼베 터번을 둘러야 한다. 이것들은 거룩한 옷들이다.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물로 몸을 씻은 후에 이것들을 입어야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4262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to put on the sacred linen tunic, with linen undergarments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next </a:t>
            </a:r>
            <a:r>
              <a:rPr dirty="0"/>
              <a:t>to his body; he is to tie the linen sash around him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put on the linen turban. These are sacred garments;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he must bathe himself with water before he puts them 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409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그는 이스라엘 공동체로부터 속죄제물로 </a:t>
            </a:r>
            <a:r>
              <a:rPr dirty="0" smtClean="0"/>
              <a:t>숫염소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두 </a:t>
            </a:r>
            <a:r>
              <a:rPr dirty="0"/>
              <a:t>마리와 번제물로 </a:t>
            </a:r>
            <a:r>
              <a:rPr dirty="0" smtClean="0"/>
              <a:t>숫양 </a:t>
            </a:r>
            <a:r>
              <a:rPr dirty="0"/>
              <a:t>한 마리를 가져와야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058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Israelite community he is to take two male goats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a sin offering and a ram for a burnt offering.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977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아론은 자신을 위해 속죄제물로 황소를 드려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자신과 </a:t>
            </a:r>
            <a:r>
              <a:rPr dirty="0"/>
              <a:t>자기 집안을 위해 속죄해야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741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"Aaron is to offer the bull for his own sin offering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make atonement for himself and his household.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345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그 후에 그는 염소 두 마리를 가져다 회막 입구에서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여호와 </a:t>
            </a:r>
            <a:r>
              <a:rPr dirty="0"/>
              <a:t>앞에 두어야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091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is to take the two goats and present them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before </a:t>
            </a:r>
            <a:r>
              <a:rPr dirty="0"/>
              <a:t>the LORD at the entrance to the Tent of Meeting.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955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그는 염소 두 마리를 놓고 제비를 뽑아 한 마리는 여호와를 위한 제물로,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다른 </a:t>
            </a:r>
            <a:r>
              <a:rPr dirty="0"/>
              <a:t>한 마리는 아사셀을 위한 제물로 뽑아야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271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to cast lots for the two goats </a:t>
            </a:r>
            <a:r>
              <a:rPr lang="en-US" altLang="ko-KR" dirty="0" smtClean="0"/>
              <a:t>–</a:t>
            </a:r>
            <a:r>
              <a:rPr dirty="0" smtClean="0"/>
              <a:t>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one </a:t>
            </a:r>
            <a:r>
              <a:rPr dirty="0"/>
              <a:t>lot for the LORD </a:t>
            </a:r>
            <a:r>
              <a:rPr dirty="0" smtClean="0"/>
              <a:t>and </a:t>
            </a:r>
            <a:r>
              <a:rPr dirty="0"/>
              <a:t>the other for the scapegoat.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아론은 여호와께 드리는 것으로 뽑힌 염소를 가져다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속죄제물로 </a:t>
            </a:r>
            <a:r>
              <a:rPr dirty="0"/>
              <a:t>잡아야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399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Aaron shall bring the goat whose lot falls to the LORD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sacrifice it for a sin offering.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1336</Words>
  <Application>Microsoft Macintosh PowerPoint</Application>
  <PresentationFormat>와이드스크린</PresentationFormat>
  <Paragraphs>211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su_mac</cp:lastModifiedBy>
  <cp:revision>131</cp:revision>
  <dcterms:created xsi:type="dcterms:W3CDTF">2019-02-17T10:11:46Z</dcterms:created>
  <dcterms:modified xsi:type="dcterms:W3CDTF">2022-09-07T06:33:54Z</dcterms:modified>
</cp:coreProperties>
</file>