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1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674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/>
            </a:r>
            <a:br>
              <a:rPr dirty="0"/>
            </a:br>
            <a:r>
              <a:rPr dirty="0"/>
              <a:t>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133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이스라엘 사람이나 그들 가운데 사는 외국 사람이 피를 먹는다면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내가 </a:t>
            </a:r>
            <a:r>
              <a:rPr dirty="0"/>
              <a:t>피를 먹은 사람에게서 내 얼굴을 돌려 그를 그의 백성들 가운데서 끊어 낼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610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"`Any Israelite or any alien living among them who eats any blood </a:t>
            </a:r>
            <a:r>
              <a:rPr lang="en-US" altLang="ko-KR" dirty="0" smtClean="0"/>
              <a:t>–</a:t>
            </a:r>
            <a:r>
              <a:rPr dirty="0" smtClean="0"/>
              <a:t>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set my face against that person who eats blood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will cut him off from his people.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089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이는 육체의 생명이 피에 있기 때문이다.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내가 </a:t>
            </a:r>
            <a:r>
              <a:rPr dirty="0"/>
              <a:t>너희를 위해 제단에서 속죄를 하는 용도로 주었던 것이 바로 피다.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이는 </a:t>
            </a:r>
            <a:r>
              <a:rPr dirty="0"/>
              <a:t>생명을 속하는 것이 피기 때문이다.’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929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life of a creature is in the blood,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 have given it to you to make atonement for yourselves on the altar;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is the blood that makes atonement for one's life.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801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그러므로 내가 이스라엘 백성들에게 ‘이스라엘 사람이나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 </a:t>
            </a:r>
            <a:r>
              <a:rPr dirty="0"/>
              <a:t>가운데 사는 어떤 외국 사람도 피를 먹어서는 안 된다’라고 말했다.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472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I say to the Israelites, "None of you may eat blood,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nor </a:t>
            </a:r>
            <a:r>
              <a:rPr dirty="0"/>
              <a:t>may an alien living among you eat blood."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이스라엘 사람이나 너희 가운데 사는 외국 사람이나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어떤 </a:t>
            </a:r>
            <a:r>
              <a:rPr dirty="0"/>
              <a:t>먹을 수 있는 짐승이나 새를 사냥하는 사람은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피를 땅에 부어 버리고 흙으로 덮어라.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288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"`Any Israelite or any alien living among </a:t>
            </a:r>
            <a:r>
              <a:rPr dirty="0" smtClean="0"/>
              <a:t>you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hunts any animal </a:t>
            </a:r>
            <a:r>
              <a:rPr dirty="0" smtClean="0"/>
              <a:t>or </a:t>
            </a:r>
            <a:r>
              <a:rPr dirty="0"/>
              <a:t>bird that may be eaten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must </a:t>
            </a:r>
            <a:r>
              <a:rPr dirty="0"/>
              <a:t>drain out the blood and cover it with earth,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5984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이는 모든 생물의 생명이 피에 있기 때문이다.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나는 </a:t>
            </a:r>
            <a:r>
              <a:rPr dirty="0"/>
              <a:t>이스라엘 백성들에게 ‘모든 생물의 생명이 피에 있으니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너희는 </a:t>
            </a:r>
            <a:r>
              <a:rPr dirty="0"/>
              <a:t>어떤 생물의 피도 먹지 말라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 </a:t>
            </a:r>
            <a:r>
              <a:rPr dirty="0"/>
              <a:t>누구든 피를 먹는 사람은 끊어질 것이다’라고 말했다.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5919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life of every creature is its blood.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is why I have said to the Israelites,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You must not eat the blood of any creature,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the life of every creature is its blood;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anyone </a:t>
            </a:r>
            <a:r>
              <a:rPr dirty="0"/>
              <a:t>who eats it must be cut off."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본토 사람이나 외국 사람이든지 저절로 죽은 것이나 </a:t>
            </a:r>
            <a:r>
              <a:rPr dirty="0" smtClean="0"/>
              <a:t>들짐승에게 </a:t>
            </a:r>
            <a:r>
              <a:rPr dirty="0"/>
              <a:t>찢겨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죽은 </a:t>
            </a:r>
            <a:r>
              <a:rPr dirty="0"/>
              <a:t>것을 먹은 사람은 자기 옷을 세탁하고 </a:t>
            </a:r>
            <a:r>
              <a:rPr dirty="0" smtClean="0"/>
              <a:t>몸을 </a:t>
            </a:r>
            <a:r>
              <a:rPr dirty="0"/>
              <a:t>물로 씻어야 하며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그날 저녁까지 부정하게 되다가 그 후에 정결해질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557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"`Anyone, whether native-born or alien, who eats anything found dead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torn by wild animals must wash his clothes and bathe with water,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 will be ceremonially unclean till evening; then he will be clean.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1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그러나 그가 옷을 세탁하거나 몸을 씻지 않는다면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자기 죄의 책임을 져야 한다.”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319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he does not wash his clothes and bathe himself,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will be held responsible.'"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46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“아론과 그 아들들과 온 이스라엘 백성들에게 다음과 같이 말하여라.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이것은 여호와께서 명령하신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521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"Speak to Aaron and his sons and to all the Israelites and say to them: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This is what the LORD has commanded: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누구든지 이스라엘 집안에 속한 사람이 소나 어린 양이나 염소를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이스라엘의 </a:t>
            </a:r>
            <a:r>
              <a:rPr dirty="0"/>
              <a:t>야영지에서 잡거나 야영지 밖에서 잡을 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636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 Israelite who sacrifices an ox,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 </a:t>
            </a:r>
            <a:r>
              <a:rPr dirty="0"/>
              <a:t>lamb or a goat in the camp or outside of 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그가 회막문으로 그것을 가져와 여호와의 장막 앞에서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여호와께 </a:t>
            </a:r>
            <a:r>
              <a:rPr dirty="0"/>
              <a:t>예물로 바치지 않는 사람은 그 피에 대한 책임을 져야 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그가 </a:t>
            </a:r>
            <a:r>
              <a:rPr dirty="0"/>
              <a:t>피를 흘렸으므로 그는 자기 백성들 가운데서 끊어져야 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285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instead of bringing it to the entrance to the Tent of Meeting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present it as an offering to the LORD in front of the tabernacle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of </a:t>
            </a:r>
            <a:r>
              <a:rPr dirty="0"/>
              <a:t>the LORD -- that man shall be considered guilty of bloodshed;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has shed blood and must be cut off from his people.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이는 이스라엘 백성들이 들판에서 잡던 그들의 희생제물들을 여호와께,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곧 </a:t>
            </a:r>
            <a:r>
              <a:rPr dirty="0"/>
              <a:t>회막문 앞 제사장에게로 </a:t>
            </a:r>
            <a:r>
              <a:rPr dirty="0" smtClean="0"/>
              <a:t>가져와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그것들을 </a:t>
            </a:r>
            <a:r>
              <a:rPr dirty="0"/>
              <a:t>여호와께 대한 </a:t>
            </a:r>
            <a:r>
              <a:rPr dirty="0" smtClean="0"/>
              <a:t>화목제 </a:t>
            </a:r>
            <a:r>
              <a:rPr dirty="0"/>
              <a:t>희생제물로 잡도록 하기 위함이다.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0886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so the Israelites will bring to the LORD the sacrifices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are now making in the open fields. They must bring them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the priest, that is, to the LORD, </a:t>
            </a:r>
            <a:r>
              <a:rPr dirty="0" smtClean="0"/>
              <a:t>at </a:t>
            </a:r>
            <a:r>
              <a:rPr dirty="0"/>
              <a:t>the entrance to the Tent of Meeting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sacrifice them as fellowship offerings.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90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제사장은 회막문에 있는 여호와의 제단에 그 피를 뿌리고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희생제물의 </a:t>
            </a:r>
            <a:r>
              <a:rPr dirty="0"/>
              <a:t>기름을 여호와께서 기뻐하시는 향기로 태워야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871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is to sprinkle the blood against the altar of the LORD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at </a:t>
            </a:r>
            <a:r>
              <a:rPr dirty="0"/>
              <a:t>the entrance to the Tent of </a:t>
            </a:r>
            <a:r>
              <a:rPr dirty="0" smtClean="0"/>
              <a:t>Meeting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burn </a:t>
            </a:r>
            <a:r>
              <a:rPr dirty="0" smtClean="0"/>
              <a:t>the </a:t>
            </a:r>
            <a:r>
              <a:rPr dirty="0"/>
              <a:t>fat as an aroma pleasing to the LORD.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그들은 자신들의 음란한 방법으로 섬기던 숫염소에게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더 </a:t>
            </a:r>
            <a:r>
              <a:rPr dirty="0"/>
              <a:t>이상 희생제물을 잡아 바치면 안 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이것은 </a:t>
            </a:r>
            <a:r>
              <a:rPr dirty="0"/>
              <a:t>그들이 대대로 지켜야 할 영원한 규례다.’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398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must no longer offer any of their sacrifices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the goat idols to whom they prostitute themselves.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This </a:t>
            </a:r>
            <a:r>
              <a:rPr dirty="0"/>
              <a:t>is to be a lasting ordinance for them and for the generations to come.'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너는 그들에게 말하여라. ‘누구든지 이스라엘 사람이나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 </a:t>
            </a:r>
            <a:r>
              <a:rPr dirty="0"/>
              <a:t>가운데 사는 외국 사람이 번제물이나 희생제물을 바치려고 할 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507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"Say to them: `Any Israelite or any alien living among them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offers a burnt offering or sacrifice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11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그것을 회막문으로 가져와 여호와께 희생제물로 바치지 않는다면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사람은 자기 백성들에게서 끊어져야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697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does not bring it to the entrance to the Tent of Meeting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sacrifice it to the LORD -- that man must be cut off from his people.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606</Words>
  <Application>Microsoft Macintosh PowerPoint</Application>
  <PresentationFormat>와이드스크린</PresentationFormat>
  <Paragraphs>99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129</cp:revision>
  <dcterms:created xsi:type="dcterms:W3CDTF">2019-02-17T10:11:46Z</dcterms:created>
  <dcterms:modified xsi:type="dcterms:W3CDTF">2022-09-07T06:37:48Z</dcterms:modified>
</cp:coreProperties>
</file>