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19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여호와께서 모세에게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said to Moses,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네 손녀나 외손녀와 성 관계를 갖지 마라.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이는 </a:t>
            </a:r>
            <a:r>
              <a:rPr dirty="0"/>
              <a:t>그들과의 성 관계는 너 자신과의 성 관계와 같은 것이기 때문이다.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195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"`Do not have sexual relations with your son's daughter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or </a:t>
            </a:r>
            <a:r>
              <a:rPr dirty="0"/>
              <a:t>your daughter's daughter; that would dishonor you.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069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네 아버지가 낳은 네 아버지의 다른 아내의 딸과 성 관계를 갖지 마라.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그녀는 </a:t>
            </a:r>
            <a:r>
              <a:rPr dirty="0"/>
              <a:t>네 누이기 때문이다.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098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"`Do not have sexual relations with the daughter of your father's wife,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born </a:t>
            </a:r>
            <a:r>
              <a:rPr dirty="0"/>
              <a:t>to your father; she is your sister.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네 고모와 성 관계를 맺지 마라. 그녀는 네 아버지의 가까운 친척이다.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912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"`Do not have sexual relations with your father's sister;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she </a:t>
            </a:r>
            <a:r>
              <a:rPr dirty="0"/>
              <a:t>is your father's close relative.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네 이모와 성 관계를 맺지 마라.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이는 </a:t>
            </a:r>
            <a:r>
              <a:rPr dirty="0"/>
              <a:t>그녀가 네 어머니의 가까운 친척이기 때문이다.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756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"`Do not have sexual relations with your mother's sister,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she is your mother's close relative.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80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네 삼촌의 아내와 성 관계를 맺으려고 가까이하지 마라.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그녀는 </a:t>
            </a:r>
            <a:r>
              <a:rPr dirty="0"/>
              <a:t>네 숙모다.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115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"`Do not dishonor your father's brother by approaching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his </a:t>
            </a:r>
            <a:r>
              <a:rPr dirty="0"/>
              <a:t>wife to have sexual relations; she is your aunt.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726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네 며느리와 성 관계를 맺지 마라. 그녀는 네 아들의 아내다.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너는 </a:t>
            </a:r>
            <a:r>
              <a:rPr dirty="0"/>
              <a:t>그녀와 성 관계를 갖지 마라.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888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"`Do not have sexual relations with your daughter-in-law.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She </a:t>
            </a:r>
            <a:r>
              <a:rPr dirty="0"/>
              <a:t>is your son's wife; do not have relations with her.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887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네 형제의 아내와 성 관계를 맺지 마라.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그녀는 </a:t>
            </a:r>
            <a:r>
              <a:rPr dirty="0"/>
              <a:t>네 형제와 성 관계를 맺는 것과 같다.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842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"`Do not have sexual relations with your brother's wife;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that </a:t>
            </a:r>
            <a:r>
              <a:rPr dirty="0"/>
              <a:t>would dishonor your brother.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275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한 여자와 그녀의 딸과 동시에 성 관계를 맺지 마라.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여자의 손녀나 외손녀와 성 관계를 갖지 마라.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그들은 </a:t>
            </a:r>
            <a:r>
              <a:rPr dirty="0"/>
              <a:t>가까운 친척들이다. 그것은 사악한 짓이다.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510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"`Do not have sexual relations with both a woman and her daughter.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Do </a:t>
            </a:r>
            <a:r>
              <a:rPr dirty="0"/>
              <a:t>not have sexual relations with either her son's daughter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or </a:t>
            </a:r>
            <a:r>
              <a:rPr dirty="0"/>
              <a:t>her daughter's daughter; they are her close relatives. That is wickedness.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708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네 아내가 살아 있는 동안에 네 아내의 자매를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또 </a:t>
            </a:r>
            <a:r>
              <a:rPr dirty="0"/>
              <a:t>다른 아내로 삼아 성 관계를 맺지 마라.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994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"`Do not take your wife's sister as a rival wife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have sexual relations with her while your wife is living.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생리 중이어서 부정한 여자를 가까이해 성 관계를 맺지 마라.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350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"`Do not approach a woman to have sexual relations during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uncleanness of her monthly period.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“이스라엘 백성들에게 말하여라. ‘나는 너희 하나님 여호와다.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"Speak to the Israelites and say to them: </a:t>
            </a:r>
            <a:r>
              <a:rPr dirty="0" smtClean="0"/>
              <a:t>`</a:t>
            </a:r>
            <a:r>
              <a:rPr dirty="0"/>
              <a:t>I am the LORD your God.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네 이웃의 아내와 성 관계를 가져 그로 인해서 너 자신을 더럽히지 마라.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125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"`Do not have sexual relations with your neighbor's wife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defile yourself with her.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197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네 자식을 몰렉 앞에서 불을 통과하게 함으로 제물로 내어주지 마라.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그렇게 </a:t>
            </a:r>
            <a:r>
              <a:rPr dirty="0"/>
              <a:t>하는 것은 네가 네 하나님 여호와의 이름을 욕되게 하는 것이다. 나는 여호와다.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346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"`Do not give any of your children to be sacrificed to Molech,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you must not profane the name of your God. I am the LORD.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160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여자와 성 관계를 하듯이 남자와 성 관계를 하지 마라.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그것은 </a:t>
            </a:r>
            <a:r>
              <a:rPr dirty="0"/>
              <a:t>가증스러운 짓이다.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340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"`Do not lie with a man as one lies with a woman;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that </a:t>
            </a:r>
            <a:r>
              <a:rPr dirty="0"/>
              <a:t>is detestable.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809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/>
              <a:t>짐승과 성 관계를 해 자신을 더럽히지 마라.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마찬가지로 </a:t>
            </a:r>
            <a:r>
              <a:rPr dirty="0"/>
              <a:t>여자가 스스로 짐승과 성 관계를 맺지 마라. 그것은 문란한 짓이다.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153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"`Do not have sexual relations with an animal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defile yourself with it. </a:t>
            </a:r>
            <a:r>
              <a:rPr dirty="0" smtClean="0"/>
              <a:t>A </a:t>
            </a:r>
            <a:r>
              <a:rPr dirty="0"/>
              <a:t>woman must not present herself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an animal to have sexual relations with it; that is a perversion.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167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/>
              <a:t>너희는 이런 일 가운데 어떤 것으로도 자신을 더럽히지 마라.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이는 </a:t>
            </a:r>
            <a:r>
              <a:rPr dirty="0"/>
              <a:t>너희가 스스로 더럽히기 전에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 </a:t>
            </a:r>
            <a:r>
              <a:rPr dirty="0"/>
              <a:t>모든 일을 행하는 민족들을 내가 쫓아냈기 때문이다.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701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"`Do not defile yourselves in any of these ways,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this is how the nations that I am going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drive out before you became defiled.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910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/>
              <a:t>그 땅마저도 더럽혀졌기 때문에 내가 그 땅의 죄로 인해 그 땅을 징벌했고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땅은 그곳의 거주민들을 토해 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915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the land was defiled; so I punished it for its sin,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land vomited out its inhabitants.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/>
              <a:t>그러나 너희는 내 규례와 내 법도를 지켜 본토 사람들이나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 </a:t>
            </a:r>
            <a:r>
              <a:rPr dirty="0"/>
              <a:t>가운데 사는 외국 사람들이나 이런 가증한 일들 가운데 어떤 것도 하지 마라.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306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 must keep my decrees and my laws.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native-born and the aliens living among you must not do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any </a:t>
            </a:r>
            <a:r>
              <a:rPr dirty="0"/>
              <a:t>of these detestable things,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931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/>
              <a:t>너희가 살기 전에 살았던 그 땅의 사람들이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그와 </a:t>
            </a:r>
            <a:r>
              <a:rPr dirty="0"/>
              <a:t>같은 모든 가증한 일을 했기 때문에 그 땅이 오염됐다.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021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all these things were done by the people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lived in the land before you, and the land became defiled.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089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/>
              <a:t>너희가 그 땅을 </a:t>
            </a:r>
            <a:r>
              <a:rPr dirty="0" smtClean="0"/>
              <a:t>더럽히면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땅은 너희 앞에 있었던 민족들을 토해 냈듯이 </a:t>
            </a:r>
            <a:r>
              <a:rPr dirty="0" smtClean="0"/>
              <a:t>너희를 </a:t>
            </a:r>
            <a:r>
              <a:rPr dirty="0"/>
              <a:t>토해 낼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410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if you defile the land, it will vomit you out as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vomited out the nations that were before you.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977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/>
              <a:t>이런 가증스러운 짓을 하는 사람은 누구든지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백성들 가운데 끊어져야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951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"`Everyone who does any of these detestable things </a:t>
            </a:r>
            <a:r>
              <a:rPr lang="en-US" altLang="ko-KR" dirty="0" smtClean="0"/>
              <a:t>–</a:t>
            </a:r>
            <a:r>
              <a:rPr dirty="0" smtClean="0"/>
              <a:t>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such </a:t>
            </a:r>
            <a:r>
              <a:rPr dirty="0"/>
              <a:t>persons must be cut off from their people.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312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너희는 너희가 살았던 이집트 땅의 사람들이 행하는 것처럼 하지 말며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내가 </a:t>
            </a:r>
            <a:r>
              <a:rPr dirty="0"/>
              <a:t>너희를 데리고 들어갈 가나안 땅의 사람들이 행하는 것처럼 행하지도 말라.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그들의 </a:t>
            </a:r>
            <a:r>
              <a:rPr dirty="0"/>
              <a:t>규례를 따르지도 말라.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802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must not do as they do in Egypt, where you used to live,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you must not do as they do in the land of Canaan,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where </a:t>
            </a:r>
            <a:r>
              <a:rPr dirty="0"/>
              <a:t>I am bringing you. Do not follow their practices.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0537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/>
              <a:t>너희는 내가 지키라고 한 것들을 지켜 너희가 들어가기 전에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저질러진 </a:t>
            </a:r>
            <a:r>
              <a:rPr dirty="0"/>
              <a:t>그와 같은 가증스러운 풍속들을 하나도 시행하지 말며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그들로 </a:t>
            </a:r>
            <a:r>
              <a:rPr dirty="0"/>
              <a:t>인해 너희 자신을 더럽히지 말라. 나는 너희 하나님 여호와다.’”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422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Keep my requirements and do not follow any of the detestable customs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that </a:t>
            </a:r>
            <a:r>
              <a:rPr dirty="0"/>
              <a:t>were practiced before you </a:t>
            </a:r>
            <a:r>
              <a:rPr dirty="0" smtClean="0"/>
              <a:t>came</a:t>
            </a:r>
            <a:r>
              <a:rPr lang="ko-KR" altLang="en-US" dirty="0"/>
              <a:t> </a:t>
            </a:r>
            <a:r>
              <a:rPr dirty="0" smtClean="0"/>
              <a:t>and </a:t>
            </a:r>
            <a:r>
              <a:rPr dirty="0"/>
              <a:t>do not </a:t>
            </a:r>
            <a:r>
              <a:rPr dirty="0" smtClean="0"/>
              <a:t>defile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yourselves </a:t>
            </a:r>
            <a:r>
              <a:rPr dirty="0"/>
              <a:t>with them. </a:t>
            </a:r>
            <a:r>
              <a:rPr dirty="0" smtClean="0"/>
              <a:t>I </a:t>
            </a:r>
            <a:r>
              <a:rPr dirty="0"/>
              <a:t>am the LORD your God.'"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338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너희는 내 법규를 실천하고 내 규례를 지키고 그것들을 따라 행하라.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나는 </a:t>
            </a:r>
            <a:r>
              <a:rPr dirty="0"/>
              <a:t>너희 하나님 여호와다.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674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must obey my laws and be careful to follow my decrees.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am the LORD your God.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773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그러므로 너희는 내 규례와 내 법규를 지키라.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그리하면 </a:t>
            </a:r>
            <a:r>
              <a:rPr dirty="0"/>
              <a:t>살 것이다. 나는 여호와다.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279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Keep my decrees and laws, for the man who obeys them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will </a:t>
            </a:r>
            <a:r>
              <a:rPr dirty="0"/>
              <a:t>live by them. I am the LORD.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977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너희 가운데 누구도 가까운 친척을 가까이해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성 </a:t>
            </a:r>
            <a:r>
              <a:rPr dirty="0"/>
              <a:t>관계를 갖지 말라. 나는 여호와다.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077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"`No one is to approach any close relative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have sexual relations. I am the LORD.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820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네 아버지와 성 관계를 갖는 것은 네 어머니와 성 관계를 갖는 것과 같다.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그녀는 </a:t>
            </a:r>
            <a:r>
              <a:rPr dirty="0"/>
              <a:t>네 어머니므로 너는 그녀와 성 관계를 갖지 마라.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237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"`Do not dishonor your father by having sexual relations with your mother.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She </a:t>
            </a:r>
            <a:r>
              <a:rPr dirty="0"/>
              <a:t>is your mother; do not have relations with her.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638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네 아버지의 다른 아내와 성 관계를 갖지 마라.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그것은 </a:t>
            </a:r>
            <a:r>
              <a:rPr dirty="0"/>
              <a:t>네 아버지와 성 관계를 갖는 것과 같다.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806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"`Do not have sexual relations with your father's wife;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that </a:t>
            </a:r>
            <a:r>
              <a:rPr dirty="0"/>
              <a:t>would dishonor your father.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567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네 집에서 태어났든지 다른 곳에서 태어났든지 간에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네 </a:t>
            </a:r>
            <a:r>
              <a:rPr dirty="0"/>
              <a:t>친누이나 배다른 누이나 씨 다른 누이와 성 관계를 갖지 마라.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006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"`Do not have sexual relations with your sister,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either </a:t>
            </a:r>
            <a:r>
              <a:rPr dirty="0"/>
              <a:t>your father's daughter or your mother's daughter,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whether </a:t>
            </a:r>
            <a:r>
              <a:rPr dirty="0"/>
              <a:t>she was born in the same home or elsewhere.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878</Words>
  <Application>Microsoft Macintosh PowerPoint</Application>
  <PresentationFormat>와이드스크린</PresentationFormat>
  <Paragraphs>154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su_mac</cp:lastModifiedBy>
  <cp:revision>131</cp:revision>
  <dcterms:created xsi:type="dcterms:W3CDTF">2019-02-17T10:11:46Z</dcterms:created>
  <dcterms:modified xsi:type="dcterms:W3CDTF">2022-09-07T06:52:36Z</dcterms:modified>
</cp:coreProperties>
</file>