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네 포도원의 포도를 전부 따지 말며 추수하다 떨어진 포도송이를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남김없이 </a:t>
            </a:r>
            <a:r>
              <a:rPr dirty="0"/>
              <a:t>모으지 마라. 너희는 그것들을 가난한 사람들이나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외국 </a:t>
            </a:r>
            <a:r>
              <a:rPr dirty="0"/>
              <a:t>사람들을 위해 남겨 두어라. 나는 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4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go over your vineyard a second time or pick up the grapes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have fallen. Leave them for the poor and the alien.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도둑질하거나 속이거나 서로 거짓말하지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"`Do not steal. "`Do not lie. "`Do not deceive one another.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 이름으로 거짓 맹세를 하지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너희 하나님의 이름을 모독하는 짓이다.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1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swear falsely by my </a:t>
            </a:r>
            <a:r>
              <a:rPr dirty="0" smtClean="0"/>
              <a:t>name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 profane the name of your God. </a:t>
            </a:r>
            <a:r>
              <a:rPr dirty="0" smtClean="0"/>
              <a:t>I </a:t>
            </a:r>
            <a:r>
              <a:rPr dirty="0"/>
              <a:t>am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네 이웃을 속이거나 억지로 빼앗지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하루 </a:t>
            </a:r>
            <a:r>
              <a:rPr dirty="0"/>
              <a:t>벌어 하루를 사는 일꾼의 품삯을 다음날 아침까지 갖고 있지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5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defraud your neighbor or rob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Do not hold back the wages of a hired man overnight.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듣지 못하는 사람이 듣지 못한다고 그에게 저주하는 말을 하거나,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보지 </a:t>
            </a:r>
            <a:r>
              <a:rPr dirty="0"/>
              <a:t>못하는 사람이 보지 못한다고 그를 넘어뜨리는 장애물을 그 앞에 놓지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다만 </a:t>
            </a:r>
            <a:r>
              <a:rPr dirty="0"/>
              <a:t>너는 네 하나님을 두려워하라.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00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curse the deaf or put a stumbling block in front of the blind,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fear your God. I am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너희는 재판할 때 의롭지 못한 일을 하지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너희는 가난한 사람이라고 두둔해서는 안 되고 힘 있는 사람이라고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옹호하지도 </a:t>
            </a:r>
            <a:r>
              <a:rPr dirty="0"/>
              <a:t>말라. 다만 네 이웃을 공평하게 재판하라.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8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pervert justice; do not show partiality to the poor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favoritism to the great, but judge your neighbor fairly.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5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너는 네 백성들 가운데로 험담하며 돌아다니지 말고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이웃의 목숨을 위태롭게 하지 마라.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80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go about spreading slander among your people.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Do not do anything that endangers your neighbor's life. I am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너는 네 형제를 마음으로도 미워하지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다만 </a:t>
            </a:r>
            <a:r>
              <a:rPr dirty="0"/>
              <a:t>네 이웃을 꾸짖어서 네가 이웃으로 인한 죄의 책임을 떠맡지 않도록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79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hate your brother in your heart.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Rebuke </a:t>
            </a:r>
            <a:r>
              <a:rPr dirty="0"/>
              <a:t>your neighbor frankly so you will not share in his guilt.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너는 네 형제에게 복수하거나 원한의 마음을 품지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다만 </a:t>
            </a:r>
            <a:r>
              <a:rPr dirty="0"/>
              <a:t>너는 네 이웃을 네 자신처럼 사랑하여라.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23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seek revenge or bear a grudge against one of your people,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love your neighbor as yourself. I am the LORD.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62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너희는 내 규례들을 지키라. 너는 네 가축들을 다른 종류와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짝을 </a:t>
            </a:r>
            <a:r>
              <a:rPr dirty="0"/>
              <a:t>짓도록 하지 말며 네 밭에 두 종류의 씨를 뿌리지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두 가지 종류로 만든 겉옷을 입지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9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"`Keep my decrees. "`Do not mate different kinds of animals.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Do not plant your field with two kinds of seed.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Do not wear clothing woven of two kinds of material.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7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“이스라엘 온 회중에게 말하여라.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나 너희 하나님 여호와가 거룩하니 너희도 거룩해야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59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entire assembly of Israel and say to them: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Be holy because I, the LORD your God, am holy.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다른 남자와 결혼하기로 했지만 아직 몸값을 치르지 못해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해방되지 </a:t>
            </a:r>
            <a:r>
              <a:rPr dirty="0"/>
              <a:t>못한 여종과 한 남자가 성 관계를 맺었다면 이 일은 죄가 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그녀가 아직 해방되지 않았기 때문에 그들을 죽일 필요는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22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sleeps with a woman who is a slave girl promised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another man but who has not been ransomed or given her freedom,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must be due punishment. Yet they are not to be put to death,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she had not been freed.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그러나 그 남자는 여호와께 드리는 보상의 예물,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숫양 한 마리를 보상의 예물로 삼아 회막문으로 가져와야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0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man, however, must bring a ram to the entrance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Tent of Meeting for a guilt offering to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제사장은 그가 행한 죄를 위해 여호와 앞에서 숫양을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죄와 </a:t>
            </a:r>
            <a:r>
              <a:rPr dirty="0"/>
              <a:t>보상의 예물로 바쳐 그를 위해 속죄해야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그가 지은 죄는 용서받을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8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ram of the guilt offering the priest is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make atonement for him before the LORD for the sin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committed, and his sin will be forgiven.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154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너희가 그 땅에 들어가서 과일나무를 심는다면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 과일을 먹지 못할 것으로 여기라.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그것을 3년 동안 따지 못할 것이므로 먹지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0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you enter the land and plant any kind of fruit tree,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regard </a:t>
            </a:r>
            <a:r>
              <a:rPr dirty="0"/>
              <a:t>its fruit as forbidden. For three years you are to consider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forbidden; it must not be eaten.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65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제4년에 모든 열매들은 하나님께 바쳐져야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여호와께 대한 찬양의 예물이다.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83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fourth year all its fruit will be holy,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offering of praise to 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그러나 5년째에는 너희가 그 과일을 먹을 수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그렇게 </a:t>
            </a:r>
            <a:r>
              <a:rPr dirty="0"/>
              <a:t>하면 그 과일이 풍성해질 것이다. 나는 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8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fifth year you may eat its fruit.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this way your harvest will be increased. I am the LORD your God.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63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너희는 피가 아직 남아 있는 고기를 먹지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점성술이나 심령술을 부리지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0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eat any meat with the blood still in it.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Do not practice divination or sorcery.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너희는 이방 사람의 의식을 위해 머리카락이나 수염을 다듬지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0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cut the hair at the sides of your head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clip off the edges of your beard.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너희는 죽은 사람을 위해 몸에 상처를 내서 피를 흘리거나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몸에 </a:t>
            </a:r>
            <a:r>
              <a:rPr dirty="0"/>
              <a:t>문신을 새기지 말라.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99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cut your bodies for the dead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put tattoo marks on yourselves. </a:t>
            </a:r>
            <a:r>
              <a:rPr dirty="0" smtClean="0"/>
              <a:t>I </a:t>
            </a:r>
            <a:r>
              <a:rPr dirty="0"/>
              <a:t>am the LORD.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네 딸을 창녀로 만들어 타락시키지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그렇지 </a:t>
            </a:r>
            <a:r>
              <a:rPr dirty="0"/>
              <a:t>않으면 그 땅이 음행에 젖어 사악이 가득하게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degrade your daughter by making her a prostitute,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the land will turn to prostitution and be filled with wickedness.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너희는 어머니와 아버지를 존경하고 내 안식일을 지켜야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"`Each of you must respect his mother and father,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must observe my Sabbaths. I am the LORD your God.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 안식들을 지키고 내 성소를 경외하라.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5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"`Observe my Sabbaths and have reverence for my sanctuary.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신접한 사람들이나 무당들에게 가지 말며 그들을 찾지도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그렇게 </a:t>
            </a:r>
            <a:r>
              <a:rPr dirty="0"/>
              <a:t>한다면 너희가 그들로 인해 더럽혀질 것이다</a:t>
            </a:r>
            <a:r>
              <a:rPr/>
              <a:t>. 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나는 </a:t>
            </a:r>
            <a:r>
              <a:rPr dirty="0"/>
              <a:t>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09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turn to mediums or seek out spiritists,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 will be defiled by them. I am the LORD your God.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너는 노인들 앞에서 공손하고 그들을 존중하며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하나님을 경외하여라.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6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"`Rise in the presence of the aged,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show </a:t>
            </a:r>
            <a:r>
              <a:rPr dirty="0"/>
              <a:t>respect for the elderly and revere your God. I am the LORD.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외국 사람이 너희 땅에서 살 때 너희는 그를 학대하지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"`When an alien lives with you in your land, do not mistreat him.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너희 가운데 사는 외국 사람을 본토 사람처럼 대해야 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그를 </a:t>
            </a:r>
            <a:r>
              <a:rPr dirty="0"/>
              <a:t>네 몸처럼 사랑해야 한다. 이는 너희가 이집트에서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외국 </a:t>
            </a:r>
            <a:r>
              <a:rPr dirty="0"/>
              <a:t>사람으로 지냈기 때문이다. 나는 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alien living with you must be treated as one of your native-born.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Love </a:t>
            </a:r>
            <a:r>
              <a:rPr dirty="0"/>
              <a:t>him as yourself, for you were aliens in Egypt. I am the LORD your God.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너희는 길이나 무게나 양을 잴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정직하지 </a:t>
            </a:r>
            <a:r>
              <a:rPr dirty="0"/>
              <a:t>못한 저울을 사용하지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4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use dishonest standards when measuring length,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weight </a:t>
            </a:r>
            <a:r>
              <a:rPr dirty="0"/>
              <a:t>or quantity.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정직한 저울과 정직한 추를, 정직한 에바와 정직한 힌을 사용하라.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너희를 이집트에서 인도해 낸 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9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Use honest scales and honest weights,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honest ephah and an honest hin.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God, who brought you out of Egypt.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너희는 내 모든 규례와 내 모든 법도를 지키고 행하라. 나는 여호와다.’”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"`Keep all my decrees and all my laws and follow them. I am the LORD.'"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우상들에게로 돌아서거나 너희 자신을 </a:t>
            </a:r>
            <a:r>
              <a:rPr dirty="0" smtClean="0"/>
              <a:t>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금속을 </a:t>
            </a:r>
            <a:r>
              <a:rPr dirty="0"/>
              <a:t>녹여 신상을 만들지 말라. </a:t>
            </a:r>
            <a:r>
              <a:rPr dirty="0" smtClean="0"/>
              <a:t>나는 </a:t>
            </a:r>
            <a:r>
              <a:rPr dirty="0"/>
              <a:t>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49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turn to idols or make gods of cast metal for yourselves.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너희가 여호와께 화목제의 희생을 드릴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하나님께서 받으실 만한 것을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you sacrifice a fellowship offering to the LORD,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sacrifice </a:t>
            </a:r>
            <a:r>
              <a:rPr dirty="0"/>
              <a:t>it in such a way that it will be accepted on your behalf.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너희는 그것을 드리는 그날이나 그 다음날에 그것을 먹어야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3</a:t>
            </a:r>
            <a:r>
              <a:rPr dirty="0"/>
              <a:t>일째 되는 날까지 남은 것은 불로 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0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shall be eaten on the day you sacrifice it or on the next day;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anything </a:t>
            </a:r>
            <a:r>
              <a:rPr dirty="0"/>
              <a:t>left over until the third day must be burned 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그것을 3일째 되는 날 먹었다면 그것은 가증한 것이라서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하나님께서 </a:t>
            </a:r>
            <a:r>
              <a:rPr dirty="0"/>
              <a:t>받지 않으실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26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 of it is eaten on the third day,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impure and will not be accepted.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누구든 그것을 먹은 사람은 그가 여호와께 드려진 것을 더럽혔기 때문에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죄의 책임을 물으실 것이다. 그런 사람은 자기 백성으로부터 끊어질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8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eats it will be held responsible </a:t>
            </a:r>
            <a:r>
              <a:rPr dirty="0" smtClean="0"/>
              <a:t>because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desecrated what is holy to the </a:t>
            </a:r>
            <a:r>
              <a:rPr dirty="0" smtClean="0"/>
              <a:t>LORD;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person must be cut off from his people.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너희가 너희 땅에서 추수할 때 너는 네 밭의 가장자리까지 거두지 말며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추수가 </a:t>
            </a:r>
            <a:r>
              <a:rPr dirty="0"/>
              <a:t>끝난 후에 떨어진 네 이삭을 주우러 밭으로 돌아가지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3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you reap the harvest of your land, do not reap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very edges of your field or gather the gleanings of your harvest.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1149</Words>
  <Application>Microsoft Macintosh PowerPoint</Application>
  <PresentationFormat>와이드스크린</PresentationFormat>
  <Paragraphs>192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2022-09-07T06:58:07Z</dcterms:modified>
</cp:coreProperties>
</file>