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1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“‘만약 사람이 여호와께 곡식으로 예물을 </a:t>
            </a:r>
            <a:r>
              <a:rPr dirty="0" smtClean="0"/>
              <a:t>가져오려면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고운 </a:t>
            </a:r>
            <a:r>
              <a:rPr dirty="0"/>
              <a:t>가루가 그의 예물이어야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위에 올리브 기름을 붓고 유향을 얹어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3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someone brings a grain offering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offering is to be of fine </a:t>
            </a:r>
            <a:r>
              <a:rPr dirty="0" smtClean="0"/>
              <a:t>flour.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pour oil on it, put incense on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곡식제물 가운데 남은 것은 아론과 그 자손들의 것이 </a:t>
            </a:r>
            <a:r>
              <a:rPr dirty="0" smtClean="0"/>
              <a:t>되는데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여호와께 드리는 화제물 가운데 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 grain offering belongs to Aaron and his </a:t>
            </a:r>
            <a:r>
              <a:rPr dirty="0" smtClean="0"/>
              <a:t>sons;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most holy part of the offerings made to the LORD by fire.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여호와께 드리는 모든 곡식 제사에는 누룩이 들어갈 수 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여호와께 드리는 화제로 어떤 누룩이나 어떤 꿀을 바쳐서도 안 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7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 grain offering you bring to the LORD must </a:t>
            </a:r>
            <a:r>
              <a:rPr dirty="0" smtClean="0"/>
              <a:t>be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made </a:t>
            </a:r>
            <a:r>
              <a:rPr dirty="0"/>
              <a:t>without yeast, for you are not to burn any </a:t>
            </a:r>
            <a:r>
              <a:rPr dirty="0" smtClean="0"/>
              <a:t>yeast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honey in an offering made to the LORD by fire.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첫 수확물을 제물로 여호와께 바칠 수는 </a:t>
            </a:r>
            <a:r>
              <a:rPr dirty="0" smtClean="0"/>
              <a:t>있지만</a:t>
            </a:r>
            <a:r>
              <a:rPr lang="ko-KR" altLang="en-US" dirty="0"/>
              <a:t> </a:t>
            </a:r>
            <a:r>
              <a:rPr dirty="0" smtClean="0"/>
              <a:t>그것들은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기뻐하시는 향기로운 냄새를 위해서는 제단에 드리면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3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bring them to the LORD as an offering of the </a:t>
            </a:r>
            <a:r>
              <a:rPr dirty="0" smtClean="0"/>
              <a:t>firstfruits,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are not to be offered on the altar as a pleasing aroma.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모든 곡식제물에는 소금을 쳐야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하나님과 맺은 언약의 소금을 네 곡식제물에 빼지 말고 넣어야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모든 예물에 소금을 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Season all your grain offerings with </a:t>
            </a:r>
            <a:r>
              <a:rPr dirty="0" smtClean="0"/>
              <a:t>salt.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leave the salt of the covenant of your </a:t>
            </a:r>
            <a:r>
              <a:rPr dirty="0" smtClean="0"/>
              <a:t>God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out </a:t>
            </a:r>
            <a:r>
              <a:rPr dirty="0"/>
              <a:t>of your grain offerings; add salt to all your offerings.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만약 첫 수확물로 만든 곡식제물을 여호와께 </a:t>
            </a:r>
            <a:r>
              <a:rPr dirty="0" smtClean="0"/>
              <a:t>드리려면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곡식을 볶아 빻은 것을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0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you bring a grain offering of firstfruits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offer </a:t>
            </a:r>
            <a:r>
              <a:rPr dirty="0"/>
              <a:t>crushed heads of new grain roasted in the fire.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거기에다 올리브 기름과 유향을 더하여라. 이것이 곡식제물이다.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oil and incense on it; it is a grain offering.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7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제사장은 빻은 곡식의 일부와 올리브 기름 </a:t>
            </a:r>
            <a:r>
              <a:rPr dirty="0" smtClean="0"/>
              <a:t>일부와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유향 </a:t>
            </a:r>
            <a:r>
              <a:rPr dirty="0"/>
              <a:t>전부를 기념물로 불태워야 한다. 이것이 여호와께 드리는 화제다.’”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burn the memorial portion of the </a:t>
            </a:r>
            <a:r>
              <a:rPr dirty="0" smtClean="0"/>
              <a:t>crushed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grain </a:t>
            </a:r>
            <a:r>
              <a:rPr dirty="0"/>
              <a:t>and the oil, together with all the </a:t>
            </a:r>
            <a:r>
              <a:rPr dirty="0" smtClean="0"/>
              <a:t>incense,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아론의 자손인 제사장들에게 가져가야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제사장은 그 제물 가운데서 모든 유향과 </a:t>
            </a:r>
            <a:r>
              <a:rPr dirty="0" smtClean="0"/>
              <a:t>함께</a:t>
            </a:r>
            <a:r>
              <a:rPr lang="ko-KR" altLang="en-US" dirty="0"/>
              <a:t> </a:t>
            </a:r>
            <a:r>
              <a:rPr dirty="0" smtClean="0"/>
              <a:t>고운 </a:t>
            </a:r>
            <a:r>
              <a:rPr dirty="0"/>
              <a:t>가루 한 </a:t>
            </a:r>
            <a:r>
              <a:rPr dirty="0" smtClean="0"/>
              <a:t>줌과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올리브 </a:t>
            </a:r>
            <a:r>
              <a:rPr dirty="0"/>
              <a:t>기름을 가져다가 제단에서 기념물로 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여호와께서 기뻐하시는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81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it to Aaron's sons the priests. The priest shall take a </a:t>
            </a:r>
            <a:r>
              <a:rPr dirty="0" smtClean="0"/>
              <a:t>handful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fine flour and oil, together with all the </a:t>
            </a:r>
            <a:r>
              <a:rPr dirty="0" smtClean="0"/>
              <a:t>incense,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 this as a memorial portion on the </a:t>
            </a:r>
            <a:r>
              <a:rPr dirty="0" smtClean="0"/>
              <a:t>altar,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by fire, an aroma pleasing to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곡식제물 가운데 남은 것은 아론과 그 자손들의 것이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여호와께 드리는 화제물 가운데 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 grain offering belongs to Aaron and his </a:t>
            </a:r>
            <a:r>
              <a:rPr dirty="0" smtClean="0"/>
              <a:t>sons;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most holy part of the offerings made to the LORD by fire.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만약 화덕에 구운 것으로 곡식제물을 </a:t>
            </a:r>
            <a:r>
              <a:rPr dirty="0" smtClean="0"/>
              <a:t>가져오려면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고운 가루에 올리브 기름을 섞어 만든 누룩 없는 두꺼운 </a:t>
            </a:r>
            <a:r>
              <a:rPr dirty="0" smtClean="0"/>
              <a:t>빵이나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올리브 </a:t>
            </a:r>
            <a:r>
              <a:rPr dirty="0"/>
              <a:t>기름을 바른 누룩 없는 납작한 빵이어야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you bring a grain offering baked in an </a:t>
            </a:r>
            <a:r>
              <a:rPr dirty="0" smtClean="0"/>
              <a:t>oven,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to consist of fine flour: cakes made without </a:t>
            </a:r>
            <a:r>
              <a:rPr dirty="0" smtClean="0"/>
              <a:t>yeast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mixed with oil, or wafers made without yeast and spread with oil.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만약 조리용 판으로 구운 </a:t>
            </a:r>
            <a:r>
              <a:rPr dirty="0" smtClean="0"/>
              <a:t>것이라면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고운 가루에 누룩을 넣지 </a:t>
            </a:r>
            <a:r>
              <a:rPr dirty="0" smtClean="0"/>
              <a:t>말고</a:t>
            </a:r>
            <a:r>
              <a:rPr lang="ko-KR" altLang="en-US" dirty="0"/>
              <a:t> </a:t>
            </a:r>
            <a:r>
              <a:rPr dirty="0" smtClean="0"/>
              <a:t>올리브 </a:t>
            </a:r>
            <a:r>
              <a:rPr dirty="0"/>
              <a:t>기름을 섞은 것으로 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7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grain offering is prepared on a </a:t>
            </a:r>
            <a:r>
              <a:rPr dirty="0" smtClean="0"/>
              <a:t>griddle,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to be made of fine flour mixed with oil, and without yeast.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그것을 조각으로 나누어 그 위에 올리브 기름을 부어야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곡식제사다.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Crumble it and pour oil on it; it is a grain offering.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만약 얕은 솥에 익힌 것을 곡식제물로 </a:t>
            </a:r>
            <a:r>
              <a:rPr dirty="0" smtClean="0"/>
              <a:t>드리려면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고운 가루에 올리브 기름을 섞어 만들어야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grain offering is cooked in a </a:t>
            </a:r>
            <a:r>
              <a:rPr dirty="0" smtClean="0"/>
              <a:t>pan,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to be made of fine flour and oil.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이런 것들로 만든 곡식제물을 여호와께 가지고 </a:t>
            </a:r>
            <a:r>
              <a:rPr dirty="0" smtClean="0"/>
              <a:t>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제사장에게 주면 그는 제단으로 가져가야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5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the grain offering made of these things to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present </a:t>
            </a:r>
            <a:r>
              <a:rPr dirty="0"/>
              <a:t>it to the priest, who shall take it to the altar.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제사장은 그 곡식제물 가운데서 기념할 몫을 </a:t>
            </a:r>
            <a:r>
              <a:rPr dirty="0" smtClean="0"/>
              <a:t>떼어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불로 </a:t>
            </a:r>
            <a:r>
              <a:rPr dirty="0"/>
              <a:t>드리는 제물을 삼아 제단에서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여호와께서 기뻐하시는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take out the memorial portion from the grain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 it on the altar as an offering made by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aroma pleasing to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559</Words>
  <Application>Microsoft Macintosh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2022-09-06T02:17:12Z</dcterms:modified>
</cp:coreProperties>
</file>