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어떤 남자가 이웃의 아내와 간음했다면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간음한 </a:t>
            </a:r>
            <a:r>
              <a:rPr dirty="0"/>
              <a:t>남녀 모두는 죽어야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2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commits adultery with another man's wife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wife of his neighbor -- both the adulterer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adulteress must be put to death.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계모와 성 관계를 맺은 사람은 자기 아버지와 성 관계를 맺는 것과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 </a:t>
            </a:r>
            <a:r>
              <a:rPr dirty="0"/>
              <a:t>사람 모두 죽어야 한다. 그들의 죽음의 책임이 그들에게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3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sleeps with his father's wife, he has dishonored his father.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the man and the woman must be put to death;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blood will be on their own heads.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어떤 남자가 며느리와 성 관계를 맺었다면 그들 모두는 죽어야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사악한 일을 저지른 것이다. 그들의 죽음의 책임이 그들에게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88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sleeps with his daughter-in-law,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of them must be put to death.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they have done is a perversion;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blood will be on their own heads.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어떤 남자가 여자와 성 관계를 맺듯이 남자와 성 관계를 맺었다면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모두 가증한 일을 저지른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죽어야 하며 그들의 죽음의 책임이 그들에게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7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lies with a man as one lies with a woman,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of them have done what is detestable.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must be put to death; their blood will be on their own heads.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한 남자가 자기 아내와 장모와 성 관계를 맺었다면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모두를 불로 태워야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그래야 </a:t>
            </a:r>
            <a:r>
              <a:rPr dirty="0"/>
              <a:t>너희 가운데 그런 사악함이 없어질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marries both a woman and her mother, it is wicked.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he and they must be burned in the fire,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no wickedness will be among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어떤 남자가 짐승과 성 관계를 맺었다면 그는 죽어야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 짐승도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has sexual relations with an animal,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be put to death, and you must kill the animal.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어떤 여자가 짐승과 가까이해 성 관계를 맺었다면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여자와 </a:t>
            </a:r>
            <a:r>
              <a:rPr dirty="0"/>
              <a:t>그 짐승 모두를 죽이라. 그것들은 죽임 당해야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죽음의 책임이 그들에게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woman approaches an animal to have sexual relations with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kill </a:t>
            </a:r>
            <a:r>
              <a:rPr dirty="0"/>
              <a:t>both the woman and the animal. They must be put to death;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blood will be on their own heads.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어떤 남자가 자기 누이나 배다른 누이나 씨 다른 누이와 결혼해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 </a:t>
            </a:r>
            <a:r>
              <a:rPr dirty="0"/>
              <a:t>관계를 갖고 같이 살았다면 그것은 수치스러운 일이다.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동족들의 눈앞에서 끊어져야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자기 누이와 성 관계를 했으니 그는 자기 죄의 책임을 져야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27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marries his sister, the daughter of either his father or his mother,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have sexual relations, it is a disgrace.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must be cut off before the eyes of their people.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dishonored his sister and will be held responsible.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어떤 남자가 생리 중인 여자와 성 관계를 맺었고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그와 </a:t>
            </a:r>
            <a:r>
              <a:rPr dirty="0"/>
              <a:t>그녀의 성 관계를 통해서 그녀의 피 근원이 드러났다면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모두는 그들의 백성들 가운데서 끊어져야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09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lies with a woman during her monthly period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has sexual relations with </a:t>
            </a:r>
            <a:r>
              <a:rPr dirty="0" smtClean="0"/>
              <a:t>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exposed the source of her flow, </a:t>
            </a:r>
            <a:r>
              <a:rPr dirty="0" smtClean="0"/>
              <a:t>and </a:t>
            </a:r>
            <a:r>
              <a:rPr dirty="0"/>
              <a:t>she has also uncovered 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of them must be cut off from their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네 이모나 고모와 성 관계를 맺지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가까운 친척을 벌거벗기는 것과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그들의 죄의 책임을 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have sexual relations with the sister of either your mother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your father, for that would dishonor a close relative;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of you would be held responsible.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47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이렇게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누구든지 이스라엘 사람이든, 이스라엘에 사는 외국 사람이든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자식을 몰렉에게 바치면 그를 죽여야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땅의 백성이 그를 돌로 쳐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5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`Any Israelite or any alien living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Israel who gives any of his children to Molech must be put to death.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of the community are to stone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백모나 숙모와 동침했다면 그것은 백부나 숙부와 성 관계를 맺은 것과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자신들의 죄에 대한 책임을 져야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그로 </a:t>
            </a:r>
            <a:r>
              <a:rPr dirty="0"/>
              <a:t>인해 그들에게는 자녀가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sleeps with his aunt, he has dishonored his uncle.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held responsible; they will die childless.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한 남자가 자기 형제가 살아 있는 동안에 형제의 아내와 동침했다면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그가 자기 형제와 성 관계를 맺는 것과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그들에게는 자녀가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marries his brother's wife, it is an act of impurity;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dishonored his brother. They will be childless.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그러므로 너희는 내 모든 규례와 법도를 지키고 행하라.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내가 너희에게 주려는 땅이 너희를 토해 내지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"`Keep all my decrees and laws and follow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 land where I am bringing you to live may not vomit you 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너희는 내가 너희 앞에서 쫓아내는 민족들의 관습을 따라 살지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그들이 이런 모든 일들을 저질렀기 때문에 내가 그들을 미워했다.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9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live according to the customs of the nations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going to drive out before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did all these things, </a:t>
            </a:r>
            <a:r>
              <a:rPr dirty="0" smtClean="0"/>
              <a:t>I </a:t>
            </a:r>
            <a:r>
              <a:rPr dirty="0"/>
              <a:t>abhorred them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7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그러나 내가 너희에게 ‘너희가 그들의 땅을 차지할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그것, 곧 젖과 꿀이 흐르는 땅을 주어 너희로 하여금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소유하게 </a:t>
            </a:r>
            <a:r>
              <a:rPr dirty="0"/>
              <a:t>했다’라고 말했다. 나는 너희를 민족들에게서 구별한 너희 하나님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6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 to you, "You will possess their land;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give it to you as an inheritance, a land flowing with milk and honey."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God, who has set you apart from the nations.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그러므로 너희는 동물들도 정결한 것과 부정한 것으로,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새들도 </a:t>
            </a:r>
            <a:r>
              <a:rPr dirty="0"/>
              <a:t>정결한 것과 부정한 것으로 구별해야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내가 너희가 부정하게 되지 않도록 구별해 놓은 짐승이나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새나 </a:t>
            </a:r>
            <a:r>
              <a:rPr dirty="0"/>
              <a:t>땅에 기어 다니는 그 어떤 것으로 인해 너희 자신을 불결하게 만들지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10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must therefore make a distinction between clean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unclean animals and between unclean and clean birds.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defile yourselves by any animal or bird or anything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moves along the ground -- those which I have set apart as unclean for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나 여호와가 거룩하고 네가 내 것이 되도록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민족들로부터 </a:t>
            </a:r>
            <a:r>
              <a:rPr dirty="0"/>
              <a:t>너희를 구별했으니 너희도 내게 거룩해야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be holy to me because I, the LORD, am holy,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set you apart from the nations to be my own.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5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남자든 여자든 신접한 사람이나 무당은 죽여야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그들을 돌로 쳐 죽이라. 그들의 죽음의 책임은 그들에게 있다.’”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man or woman who is a medium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spiritist among you must be put to death.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are to stone them; their blood will be on their own heads.'"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내가 내 얼굴을 그 사람에게서 돌릴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그를 </a:t>
            </a:r>
            <a:r>
              <a:rPr dirty="0"/>
              <a:t>그 백성들 가운데서 끊어 낼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그가 자기 자녀를 몰렉에게 내주어 내 성소를 더럽히고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거룩한 이름을 모독했기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8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my face against that </a:t>
            </a:r>
            <a:r>
              <a:rPr dirty="0" smtClean="0"/>
              <a:t>man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I will cut him off from his </a:t>
            </a:r>
            <a:r>
              <a:rPr dirty="0" smtClean="0"/>
              <a:t>people;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by giving his children to </a:t>
            </a:r>
            <a:r>
              <a:rPr dirty="0" smtClean="0"/>
              <a:t>Molech,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defiled my sanctuary </a:t>
            </a:r>
            <a:r>
              <a:rPr dirty="0" smtClean="0"/>
              <a:t>and </a:t>
            </a:r>
            <a:r>
              <a:rPr dirty="0"/>
              <a:t>profaned my holy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그가 자기 자식을 몰렉에게 바치는데도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땅의 백성이 그의 행위를 외면하고 그를 죽이지 않으면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8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people of the community close their eyes when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man gives one of his children to Molech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fail to put him to death,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내가 내 얼굴을 그와 그 가족에게서 돌릴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그들의 백성 가운데서 끊어 낼 것이다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그와 </a:t>
            </a:r>
            <a:r>
              <a:rPr dirty="0"/>
              <a:t>그를 </a:t>
            </a:r>
            <a:r>
              <a:rPr dirty="0" smtClean="0"/>
              <a:t>본받아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몰렉에게 </a:t>
            </a:r>
            <a:r>
              <a:rPr dirty="0"/>
              <a:t>음행을 행한 모든 사람들에게 마찬가지로 행할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6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my face against that man and his </a:t>
            </a:r>
            <a:r>
              <a:rPr dirty="0" smtClean="0"/>
              <a:t>family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cut off from their people both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who follow him in prostituting themselves to Molech.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누가 신접한 사람들과 무당들에게 </a:t>
            </a:r>
            <a:r>
              <a:rPr dirty="0" smtClean="0"/>
              <a:t>돌아가서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따라 음행을 </a:t>
            </a:r>
            <a:r>
              <a:rPr dirty="0" smtClean="0"/>
              <a:t>행한다면</a:t>
            </a:r>
            <a:r>
              <a:rPr lang="ko-KR" altLang="en-US" dirty="0"/>
              <a:t> </a:t>
            </a:r>
            <a:r>
              <a:rPr dirty="0" smtClean="0"/>
              <a:t>나는 </a:t>
            </a:r>
            <a:r>
              <a:rPr dirty="0"/>
              <a:t>내 </a:t>
            </a:r>
            <a:r>
              <a:rPr dirty="0" smtClean="0"/>
              <a:t>얼굴을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사람에게서 돌릴 </a:t>
            </a:r>
            <a:r>
              <a:rPr dirty="0" smtClean="0"/>
              <a:t>것이며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백성 가운데서 그를 끊어 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set my face against the person who turns to mediums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spiritists to prostitute himself by following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cut him off from his people.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너희는 자신을 따로 구별해 거룩하게 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하나님 여호와기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2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"`Consecrate yourselves and be holy,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am the LORD your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너희는 내 규례를 지켜 행하라.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너희를 거룩하게 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12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my decrees and follow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you holy.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자기 부모를 저주하는 사람은 죽여야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자기 부모를 저주했으니 그 죽음의 책임이 그에게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anyone curses his father or mother, he must be put to death.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cursed his father or his mother, and his blood will be on his own head.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1044</Words>
  <Application>Microsoft Macintosh PowerPoint</Application>
  <PresentationFormat>와이드스크린</PresentationFormat>
  <Paragraphs>173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2022-09-07T07:06:07Z</dcterms:modified>
</cp:coreProperties>
</file>