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33" autoAdjust="0"/>
    <p:restoredTop sz="96405"/>
  </p:normalViewPr>
  <p:slideViewPr>
    <p:cSldViewPr snapToGrid="0" snapToObjects="1">
      <p:cViewPr varScale="1">
        <p:scale>
          <a:sx n="124" d="100"/>
          <a:sy n="124" d="100"/>
        </p:scale>
        <p:origin x="192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20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아론의 아들들인 제사장들에게 다음과 같이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제사장은 그 누구도 자기 친척들 가운데 죽은 사람을 만짐으로 </a:t>
            </a:r>
            <a:r>
              <a:rPr dirty="0" smtClean="0"/>
              <a:t>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부정해지지 </a:t>
            </a:r>
            <a:r>
              <a:rPr dirty="0"/>
              <a:t>말아야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 "Speak to the priests, the sons of </a:t>
            </a:r>
            <a:r>
              <a:rPr dirty="0" smtClean="0"/>
              <a:t>Aaron,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say to them: `A priest must not make himself </a:t>
            </a:r>
            <a:r>
              <a:rPr dirty="0" smtClean="0"/>
              <a:t>ceremonially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unclean </a:t>
            </a:r>
            <a:r>
              <a:rPr dirty="0"/>
              <a:t>for any of his people who die,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머리에 기름 부음 받고 제사장의 옷을 입어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거룩해진 </a:t>
            </a:r>
            <a:r>
              <a:rPr dirty="0"/>
              <a:t>제사장들 가운데서 선택된 대제사장은 </a:t>
            </a:r>
            <a:r>
              <a:rPr dirty="0" smtClean="0"/>
              <a:t>애도의 </a:t>
            </a:r>
            <a:r>
              <a:rPr dirty="0"/>
              <a:t>표시로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머리카락을 헝클어뜨리거나 자기 옷을 찢어서는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0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high priest, the one among his brothers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has had the anointing oil poured on his head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who has been ordained to wear the priestly garments,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not let his hair become unkempt or tear his clothes.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그는 시체가 있는 곳에 가지 말아야 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심지어 </a:t>
            </a:r>
            <a:r>
              <a:rPr dirty="0"/>
              <a:t>자기 부모의 경우에도 갈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49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enter a place where there is a dead body.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not make himself unclean, even for his father or mother,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또한 그는 자기 하나님의 성소를 떠나거나 더럽혀서도 안 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그가 그의 하나님께 대해 기름 부음 받아 성결케 됐기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79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leave the sanctuary of his God or desecrate 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has been dedicated by the anointing oil of his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그는 처녀와 결혼해야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"`The woman he marries must be a virgin.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그는 과부나 이혼녀나 더럽혀진 여자나 창녀와 결혼해서는 안 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반드시 자기 동족의 처녀와만 결혼해야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7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marry a widow, a divorced woman,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 woman defiled by prostitution, but only a virgin from his own people,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그래야 그가 자기 백성 가운데서 자기 자녀들을 더럽히지 않을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그를 거룩하게 하는 여호와기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85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will not defile his offspring among his people.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LORD, who makes him holy.'"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3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“아론에게 말하여라. ‘대대로 너의 자손들 가운데 흠이 있는 사람은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하나님께 음식 예물을 드리러 올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55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Aaron: `For the generations to come none of your descendants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has a defect may come near to offer the food of his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이는 흠이 있는 사람, 곧 눈먼 사람이나 발을 저는 사람이나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얼굴에 </a:t>
            </a:r>
            <a:r>
              <a:rPr dirty="0"/>
              <a:t>흉터가 큰 사람이나 신체의 크기가 서로 다른 사람이나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4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man who has any defect may come near: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man who is blind or lame, disfigured or deformed;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발 부러진 사람이나 손 부러진 사람이나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 man with a crippled foot or hand,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예외로는 가까운 친척, 곧 어머니나 아버지나 아들딸이나 자기 형제나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47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for a close relative, such as his mother or father,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son or daughter, his brother,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등에 혹이 있어 굽은 사람이나 키가 작은 사람이나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눈에 </a:t>
            </a:r>
            <a:r>
              <a:rPr dirty="0"/>
              <a:t>질병이 있는 사람이나 피부병이나 고환이 상한 사람을 말한다.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52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who is hunchbacked or dwarfed, or who has any eye defect,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who has festering or running sores or damaged testicles.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아론의 자손인 제사장 가운데 흠이 있는 사람은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 </a:t>
            </a:r>
            <a:r>
              <a:rPr dirty="0"/>
              <a:t>화제를 드리러 가까이 나올 수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흠이 있기 때문에 그는 자기의 하나님께 음식 예물을 드리러 나아올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63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descendant of Aaron the priest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has any defect is to come near to present the offerings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made </a:t>
            </a:r>
            <a:r>
              <a:rPr dirty="0"/>
              <a:t>to the LORD by fire. He has a defect;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not come near to offer the food of his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그가 하나님께 드려진 음식 예물,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가장 거룩한 예물과 거룩한 예물을 먹을 수는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1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may eat the most holy food of his God,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well as the holy food;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그러나 그의 흠 때문에 그는 휘장 가까이로 나아오거나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 </a:t>
            </a:r>
            <a:r>
              <a:rPr dirty="0"/>
              <a:t>곁에 다가가서 내 성소들을 더럽혀서는 안 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내가 그들을 거룩하게 하는 여호와기 때문이다.’”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because of his defect, he must not go near the curtain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approach the altar, and so desecrate my sanctuary.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LORD, who makes them holy.'"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그와 같이 모세는 아론과 그 아들들과 온 이스라엘 백성에게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Moses told this to Aaron and his sons and to all the Israelites.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아직 결혼하지 않아서 자기와 함께 사는 처녀 누이의 경우에는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스스로 </a:t>
            </a:r>
            <a:r>
              <a:rPr dirty="0"/>
              <a:t>부정해질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9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an unmarried sister who is dependent on him since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has no husband -- for her he may make himself unclean.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그는 백성들의 어른이니 스스로 부정하게 만들지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09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make himself unclean for people related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him by marriage, and so defile himself.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제사장들은 애도의 표시로 머리카락이나 수염을 </a:t>
            </a:r>
            <a:r>
              <a:rPr dirty="0" smtClean="0"/>
              <a:t>깎거나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몸에 상처를 내지 말아야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3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"`Priests must not shave their </a:t>
            </a:r>
            <a:r>
              <a:rPr dirty="0" smtClean="0"/>
              <a:t>heads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shave off the edges of their beards or cut their bodies.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그들은 그들의 하나님께 거룩해야 하며 </a:t>
            </a:r>
            <a:r>
              <a:rPr dirty="0" smtClean="0"/>
              <a:t>그들의 </a:t>
            </a:r>
            <a:r>
              <a:rPr dirty="0"/>
              <a:t>하나님의 </a:t>
            </a:r>
            <a:r>
              <a:rPr dirty="0" smtClean="0"/>
              <a:t>이름을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욕되게 </a:t>
            </a:r>
            <a:r>
              <a:rPr dirty="0"/>
              <a:t>해서는 안 된다. </a:t>
            </a:r>
            <a:r>
              <a:rPr dirty="0" smtClean="0"/>
              <a:t>이는 </a:t>
            </a:r>
            <a:r>
              <a:rPr dirty="0"/>
              <a:t>그들이 여호와께 화제물들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하나님께 음식의 예물을 드리는 사람들이기 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그들은 거룩해야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25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must be holy to their God and must not profane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name of their God. Because they present the offerings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made </a:t>
            </a:r>
            <a:r>
              <a:rPr dirty="0"/>
              <a:t>to the LORD by fire, the food of their God, they are to be holy.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그들은 창녀나 더럽혀진 여자와 결혼하지 말아야 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남편으로부터 </a:t>
            </a:r>
            <a:r>
              <a:rPr dirty="0"/>
              <a:t>이혼당한 여자와도 결혼하지 말아야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제사장들은 </a:t>
            </a:r>
            <a:r>
              <a:rPr dirty="0"/>
              <a:t>그들의 하나님께 거룩한 사람들이기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"`They must not marry women defiled by prostitution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divorced from their husbands, because priests are holy to their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너는 그를 성별해야 한다. 그가 너희 </a:t>
            </a:r>
            <a:r>
              <a:rPr dirty="0" smtClean="0"/>
              <a:t>하나님께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음식 </a:t>
            </a:r>
            <a:r>
              <a:rPr dirty="0"/>
              <a:t>예물을 드리는 사람이기 때문이다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그는 </a:t>
            </a:r>
            <a:r>
              <a:rPr dirty="0"/>
              <a:t>너희에게 거룩한 사람이다.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너희를 </a:t>
            </a:r>
            <a:r>
              <a:rPr dirty="0"/>
              <a:t>거룩하게 하는 나 여호와가 거룩하기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28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Regard them as holy, because they offer up the food of your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Consider </a:t>
            </a:r>
            <a:r>
              <a:rPr dirty="0"/>
              <a:t>them holy, because I the LORD am holy -- I who make you holy.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제사장의 딸이 음행을 해 스스로 더럽혔다면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자기 아버지를 더럽히는 것이므로 그녀를 불태워야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6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priest's daughter defiles herself by becoming a prostitute,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disgraces her father; she must be burned in the fire.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746</Words>
  <Application>Microsoft Macintosh PowerPoint</Application>
  <PresentationFormat>와이드스크린</PresentationFormat>
  <Paragraphs>128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2022-09-07T07:12:13Z</dcterms:modified>
</cp:coreProperties>
</file>