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제사장 가문 이외의 다른 사람은 거룩한 예물을 먹을 수 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제사장의 </a:t>
            </a:r>
            <a:r>
              <a:rPr dirty="0"/>
              <a:t>집에 사는 외국 사람이나 고용된 일꾼이라도 거룩한 예물을 먹을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10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 one outside a priest's family may eat the sacred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may the guest of a priest or his hired worker eat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그러나 제사장이 돈을 주고 산 </a:t>
            </a:r>
            <a:r>
              <a:rPr dirty="0" smtClean="0"/>
              <a:t>종이나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집에서 태어난 </a:t>
            </a:r>
            <a:r>
              <a:rPr dirty="0" smtClean="0"/>
              <a:t>종은</a:t>
            </a:r>
            <a:r>
              <a:rPr lang="ko-KR" altLang="en-US" dirty="0"/>
              <a:t> </a:t>
            </a:r>
            <a:r>
              <a:rPr dirty="0" smtClean="0"/>
              <a:t>제사장의 </a:t>
            </a:r>
            <a:r>
              <a:rPr dirty="0"/>
              <a:t>음식을 먹을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0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 priest buys a slave with </a:t>
            </a:r>
            <a:r>
              <a:rPr dirty="0" smtClean="0"/>
              <a:t>money,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if a slave is born in his household, that slave may eat his food.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제사장의 딸이 다른 지파에게 시집을 </a:t>
            </a:r>
            <a:r>
              <a:rPr dirty="0" smtClean="0"/>
              <a:t>갔다면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거룩한 예물을 먹을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92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priest's daughter marries anyone other than a </a:t>
            </a:r>
            <a:r>
              <a:rPr dirty="0" smtClean="0"/>
              <a:t>priest,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may not eat any of the sacred contributions.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19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그러나 제사장의 딸이 과부가 됐거나 이혼을 </a:t>
            </a:r>
            <a:r>
              <a:rPr dirty="0" smtClean="0"/>
              <a:t>당했거나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자식이 </a:t>
            </a:r>
            <a:r>
              <a:rPr dirty="0"/>
              <a:t>없거나 어릴 때처럼 자기 아버지의 집으로 돌아와 살게 </a:t>
            </a:r>
            <a:r>
              <a:rPr dirty="0" smtClean="0"/>
              <a:t>됐다면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아버지의 음식을 먹을 수 있다. 외부 사람은 그것을 먹을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87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 priest's daughter becomes a widow or is </a:t>
            </a:r>
            <a:r>
              <a:rPr dirty="0" smtClean="0"/>
              <a:t>divorced,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has no children, and she returns to live in her father's </a:t>
            </a:r>
            <a:r>
              <a:rPr dirty="0" smtClean="0"/>
              <a:t>house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in her youth, she may eat of her father's </a:t>
            </a:r>
            <a:r>
              <a:rPr dirty="0" smtClean="0"/>
              <a:t>food.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unauthorized person, however, may eat any of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2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누가 실수로 거룩한 예물을 먹게 </a:t>
            </a:r>
            <a:r>
              <a:rPr dirty="0" smtClean="0"/>
              <a:t>됐다면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그것에 5분의 1의 가치를 더해 제사장에게 거룩한 예물을 갚아야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3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anyone eats a sacred offering by </a:t>
            </a:r>
            <a:r>
              <a:rPr dirty="0" smtClean="0"/>
              <a:t>mistake,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make restitution to the priest for the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add a fifth of the value to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제사장들은 여호와께 바쳐진 이스라엘 백성의 거룩한 </a:t>
            </a:r>
            <a:r>
              <a:rPr dirty="0" smtClean="0"/>
              <a:t>예물을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더럽히지 </a:t>
            </a:r>
            <a:r>
              <a:rPr dirty="0"/>
              <a:t>않도록 주의해야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54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must not desecrate the sacred </a:t>
            </a:r>
            <a:r>
              <a:rPr dirty="0" smtClean="0"/>
              <a:t>offerings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Israelites present to the LORD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39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먹지 말아야 할 사람이 거룩한 예물을 먹으면 죄가 </a:t>
            </a:r>
            <a:r>
              <a:rPr dirty="0" smtClean="0"/>
              <a:t>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징계를 </a:t>
            </a:r>
            <a:r>
              <a:rPr dirty="0"/>
              <a:t>받게 될 것이다. 내가 그들을 거룩하게 하는 여호와기 때문이다.’”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0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allowing them to eat the sacred </a:t>
            </a:r>
            <a:r>
              <a:rPr dirty="0" smtClean="0"/>
              <a:t>offerings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so bring upon them guilt requiring </a:t>
            </a:r>
            <a:r>
              <a:rPr dirty="0" smtClean="0"/>
              <a:t>payment.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LORD, who makes them holy.'"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“아론과 그 아들들과 모든 이스라엘 백성들에게 이렇게 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이스라엘 사람이나 이스라엘에 사는 외국 </a:t>
            </a:r>
            <a:r>
              <a:rPr dirty="0" smtClean="0"/>
              <a:t>사람이든지</a:t>
            </a:r>
            <a:r>
              <a:rPr lang="ko-KR" altLang="en-US" dirty="0"/>
              <a:t> </a:t>
            </a:r>
            <a:r>
              <a:rPr dirty="0" smtClean="0"/>
              <a:t>여호와께 이전에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맹세한 </a:t>
            </a:r>
            <a:r>
              <a:rPr dirty="0"/>
              <a:t>것을 갚거나 자발적으로 드리는 예물의 용도로 번제물을 드리려면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55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Aaron and his sons and to all the Israelites and say to them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If any of you -- either an Israelite or an alien living in Israel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presents </a:t>
            </a:r>
            <a:r>
              <a:rPr dirty="0"/>
              <a:t>a gift for a burnt offering to the LORD,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either </a:t>
            </a:r>
            <a:r>
              <a:rPr dirty="0"/>
              <a:t>to fulfill a vow </a:t>
            </a:r>
            <a:r>
              <a:rPr dirty="0" smtClean="0"/>
              <a:t>or </a:t>
            </a:r>
            <a:r>
              <a:rPr dirty="0"/>
              <a:t>as a freewill offering,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여호와께서 받으시도록 너희는 황소나 양이나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염소 </a:t>
            </a:r>
            <a:r>
              <a:rPr dirty="0"/>
              <a:t>가운데 흠이 없는 수컷을 바쳐야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8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present a male without defect from the cattle,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sheep </a:t>
            </a:r>
            <a:r>
              <a:rPr dirty="0"/>
              <a:t>or goats in order that it may be accepted on your behalf.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616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“너는 아론과 그 아들들에게 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내게 바친 이스라엘 백성의 거룩한 예물들을 구별해 </a:t>
            </a:r>
            <a:r>
              <a:rPr dirty="0" smtClean="0"/>
              <a:t>다뤄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그들이 </a:t>
            </a:r>
            <a:r>
              <a:rPr dirty="0"/>
              <a:t>내 거룩한 이름을 욕되게 하는 일이 없도록 하여라. 나는 여호와다.’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25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Aaron and his sons to treat with respect the sacred </a:t>
            </a:r>
            <a:r>
              <a:rPr dirty="0" smtClean="0"/>
              <a:t>offerings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Israelites consecrate to me, so they will not profane my holy </a:t>
            </a:r>
            <a:r>
              <a:rPr dirty="0" smtClean="0"/>
              <a:t>name.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너희는 흠이 있는 것을 드리지 말아야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이는 </a:t>
            </a:r>
            <a:r>
              <a:rPr dirty="0"/>
              <a:t>그것이 여호와께서 원하시는 것이 아니기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30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bring anything with a defect,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it will not be accepted on your behalf.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소나 양 가운데서 여호와께 이전에 맹세한 것을 갚거나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자발적으로 </a:t>
            </a:r>
            <a:r>
              <a:rPr dirty="0"/>
              <a:t>드리는 예물의 용도로 화목의 예물을 드릴 때는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온전하고 </a:t>
            </a:r>
            <a:r>
              <a:rPr dirty="0"/>
              <a:t>흠이 없는 것을 드려야 하나님께서 받으실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8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anyone brings from the herd or flock a fellowship offering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LORD to fulfill a special vow or as a freewill offering,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must be without defect or blemish to be acceptable.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너희는 눈이 멀거나 장애가 있거나 불구가 되거나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유출병이 </a:t>
            </a:r>
            <a:r>
              <a:rPr dirty="0"/>
              <a:t>있거나 피부병이 있는 동물을 여호와께 바치거나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 </a:t>
            </a:r>
            <a:r>
              <a:rPr dirty="0"/>
              <a:t>드리기 위해 제단 위의 화제물로 삼아서는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84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offer to the LORD the blind, the injured or the maimed,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anything with warts or festering or running sores.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place any of these on the altar as an offering made to the LORD by fire.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그러나 황소나 어린 양의 신체가 부분적으로 너무 크거나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작은 </a:t>
            </a:r>
            <a:r>
              <a:rPr dirty="0"/>
              <a:t>것은 자발적으로 드리는 예물로 삼을 수 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이전에 행한 맹세를 갚기 위한 예물로는 드릴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1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may, however, present as a freewill offering an ox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 sheep that is deformed or stunted,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it will not be accepted in fulfillment of a vow.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너희는 고환이 상했거나 치었거나 터졌거나 </a:t>
            </a:r>
            <a:r>
              <a:rPr dirty="0" smtClean="0"/>
              <a:t>잘린 </a:t>
            </a:r>
            <a:r>
              <a:rPr dirty="0"/>
              <a:t>짐승을 여호와께 드릴 수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땅에서 그것을 희생제물로 삼아서는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6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not offer to the LORD an animal whose testicles are bruised,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crushed</a:t>
            </a:r>
            <a:r>
              <a:rPr dirty="0"/>
              <a:t>, torn or cut. You must not do this in your own land,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26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너희는 외국 사람에게서 그런 동물을 받아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하나님 여호와께 음식 예물로 드릴 수도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동물들의 결함, 곧 흠 때문에 그것들은 너희의 예물로 여겨지지 않을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16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must not accept such animals from the hand of a foreigner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offer them as the food of your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not be accepted on your behalf,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are deformed and have defects.'"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86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“황소나 양이나 염소가 태어나면 7일 동안은 그 어미와 함께 두어라.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생후 </a:t>
            </a:r>
            <a:r>
              <a:rPr dirty="0"/>
              <a:t>8일이 지나면 여호와께 화제로 드릴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95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a calf, a lamb or a goat is born,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to remain with its mother for seven days.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eighth day on, it will be acceptable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an offering made to the LORD by fire.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 어미인 암소나 암양을 그 새끼와 같은 날에 잡지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slaughter a cow or a sheep and its young on the same day.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너희가 여호와께 감사의 희생제물을 죽일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하나님께서 받아들이실 수 있는 규칙대로 그것을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 sacrifice a thank offering to the LORD,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sacrifice </a:t>
            </a:r>
            <a:r>
              <a:rPr dirty="0"/>
              <a:t>it in such a way that it will be accepted on your behalf.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68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그들에게 말하여라. ‘대대로 너의 자손들 가운데 부정한데도 </a:t>
            </a:r>
            <a:r>
              <a:rPr dirty="0" smtClean="0"/>
              <a:t>불구하고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 </a:t>
            </a:r>
            <a:r>
              <a:rPr dirty="0"/>
              <a:t>백성들이 여호와께 드리는 거룩한 예물에 가까이에 </a:t>
            </a:r>
            <a:r>
              <a:rPr dirty="0" smtClean="0"/>
              <a:t>나아온다면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그런 </a:t>
            </a:r>
            <a:r>
              <a:rPr dirty="0"/>
              <a:t>사람은 나로부터 끊어질 것이다.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64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them: `For the generations to </a:t>
            </a:r>
            <a:r>
              <a:rPr dirty="0" smtClean="0"/>
              <a:t>come,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any of your descendants is ceremonially </a:t>
            </a:r>
            <a:r>
              <a:rPr dirty="0" smtClean="0"/>
              <a:t>unclean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yet comes </a:t>
            </a:r>
            <a:r>
              <a:rPr dirty="0" smtClean="0"/>
              <a:t>near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sacred </a:t>
            </a:r>
            <a:r>
              <a:rPr dirty="0" smtClean="0"/>
              <a:t>offerings</a:t>
            </a:r>
            <a:r>
              <a:rPr lang="ko-KR" altLang="en-US" dirty="0"/>
              <a:t> </a:t>
            </a:r>
            <a:r>
              <a:rPr dirty="0" smtClean="0"/>
              <a:t>that </a:t>
            </a:r>
            <a:r>
              <a:rPr dirty="0"/>
              <a:t>the Israelites consecrate to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person must be cut off from my presence. I am the LORD.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9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그것은 그날에 먹을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다음날 </a:t>
            </a:r>
            <a:r>
              <a:rPr dirty="0"/>
              <a:t>아침까지 남지 않도록 하여라.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35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must be eaten that same day;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leave </a:t>
            </a:r>
            <a:r>
              <a:rPr dirty="0"/>
              <a:t>none of it till morning. I am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너희는 내 계명들을 지키고 행하라.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"Keep my commands and follow them. I am the LORD.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너희는 내 거룩한 이름을 욕되게 하지 말며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다만 </a:t>
            </a:r>
            <a:r>
              <a:rPr dirty="0"/>
              <a:t>이스라엘 백성들 가운데서 내 거룩함이 받아들여져야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너희를 거룩하게 하는 여호와로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25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profane my holy name.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must be acknowledged as holy by the Israelites.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LORD, who makes you holy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너희를 이집트에서 이끌어 내 너희 하나님이 됐다. 나는 여호와다.”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who brought you out of Egypt to be your God. I am the LORD."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아론의 자손 가운데 악성 피부병이나 유출병이 </a:t>
            </a:r>
            <a:r>
              <a:rPr dirty="0" smtClean="0"/>
              <a:t>있는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사람은 </a:t>
            </a:r>
            <a:r>
              <a:rPr dirty="0"/>
              <a:t>정결하게 될 때까지 거룩한 예물들을 먹을 수 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시체를 </a:t>
            </a:r>
            <a:r>
              <a:rPr dirty="0"/>
              <a:t>만지거나 정액을 배출한 남자를 만져서 부정해진 사람이나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41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descendant of Aaron has an infectious skin </a:t>
            </a:r>
            <a:r>
              <a:rPr dirty="0" smtClean="0"/>
              <a:t>disease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 bodily discharge, he may not eat the sacred offerings </a:t>
            </a:r>
            <a:r>
              <a:rPr dirty="0" smtClean="0"/>
              <a:t>until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cleansed. He will also be unclean if he touches </a:t>
            </a:r>
            <a:r>
              <a:rPr dirty="0" smtClean="0"/>
              <a:t>something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defiled </a:t>
            </a:r>
            <a:r>
              <a:rPr dirty="0"/>
              <a:t>by a corpse or by anyone who has an emission of semen,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부정하게 하는 어떤 기어 다니는 </a:t>
            </a:r>
            <a:r>
              <a:rPr dirty="0" smtClean="0"/>
              <a:t>것이나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부정해진 </a:t>
            </a:r>
            <a:r>
              <a:rPr dirty="0"/>
              <a:t>사람을 만진 사람은 부정해질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8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if he touches any crawling thing that makes him </a:t>
            </a:r>
            <a:r>
              <a:rPr dirty="0" smtClean="0"/>
              <a:t>unclean,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any person who makes him unclean, whatever the uncleanness may be.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그런 것을 만진 사람은 그날 저녁까지 부정하게 될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자기 몸을 물로 씻을 때까지 거룩한 예물을 먹을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9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touches any such thing will be unclean till </a:t>
            </a:r>
            <a:r>
              <a:rPr dirty="0" smtClean="0"/>
              <a:t>evening.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not eat any of the sacred offerings </a:t>
            </a:r>
            <a:r>
              <a:rPr dirty="0" smtClean="0"/>
              <a:t>unless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bathed himself with water.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해가 지면 그가 정결해질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그가 자신의 음식인 거룩한 예물을 먹을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5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sun goes down, he will be </a:t>
            </a:r>
            <a:r>
              <a:rPr dirty="0" smtClean="0"/>
              <a:t>clean,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after that he may eat the sacred offerings, for they are his food.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그는 스스로 죽은 것이나 들짐승이 찢어 죽인 것을 먹을 수 </a:t>
            </a:r>
            <a:r>
              <a:rPr dirty="0" smtClean="0"/>
              <a:t>없으니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그 자체로 인해 부정해지는 것이다. 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43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not eat anything found dead or torn by wild </a:t>
            </a:r>
            <a:r>
              <a:rPr dirty="0" smtClean="0"/>
              <a:t>animals,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so become unclean through it. I am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그러므로 제사장들은 내 명령을 </a:t>
            </a:r>
            <a:r>
              <a:rPr dirty="0" smtClean="0"/>
              <a:t>지켜서</a:t>
            </a:r>
            <a:r>
              <a:rPr lang="ko-KR" altLang="en-US" dirty="0"/>
              <a:t> </a:t>
            </a:r>
            <a:r>
              <a:rPr dirty="0" smtClean="0"/>
              <a:t>그들이 </a:t>
            </a:r>
            <a:r>
              <a:rPr dirty="0"/>
              <a:t>그것으로 </a:t>
            </a:r>
            <a:r>
              <a:rPr dirty="0" smtClean="0"/>
              <a:t>인한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죄의 </a:t>
            </a:r>
            <a:r>
              <a:rPr dirty="0"/>
              <a:t>책임을 </a:t>
            </a:r>
            <a:r>
              <a:rPr dirty="0" smtClean="0"/>
              <a:t>감당하고</a:t>
            </a:r>
            <a:r>
              <a:rPr lang="ko-KR" altLang="en-US" dirty="0"/>
              <a:t> </a:t>
            </a:r>
            <a:r>
              <a:rPr dirty="0" smtClean="0"/>
              <a:t>그것을 </a:t>
            </a:r>
            <a:r>
              <a:rPr dirty="0"/>
              <a:t>욕되게 한 곳에서 죽지 않게 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그들을 거룩하게 하는 여호와다.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1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priests are to keep my requirements so that they do </a:t>
            </a:r>
            <a:r>
              <a:rPr dirty="0" smtClean="0"/>
              <a:t>not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become </a:t>
            </a:r>
            <a:r>
              <a:rPr dirty="0"/>
              <a:t>guilty and die for treating them with </a:t>
            </a:r>
            <a:r>
              <a:rPr dirty="0" smtClean="0"/>
              <a:t>contempt.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the LORD, who makes them holy.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1131</Words>
  <Application>Microsoft Macintosh PowerPoint</Application>
  <PresentationFormat>와이드스크린</PresentationFormat>
  <Paragraphs>185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2022-09-07T07:24:51Z</dcterms:modified>
</cp:coreProperties>
</file>