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674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“이스라엘 백성들에게 다음과 같이 말하여라.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내가 너희에게 주는 땅에 들어가서 수확을 하게 되면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너희가 </a:t>
            </a:r>
            <a:r>
              <a:rPr dirty="0"/>
              <a:t>처음 거둔 곡식의 첫 단을 제사장에게 가져가라.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55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"Speak to the Israelites and say to them: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When you enter the land I am going to give you and you reap its harvest,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bring </a:t>
            </a:r>
            <a:r>
              <a:rPr dirty="0"/>
              <a:t>to the priest a sheaf of the first grain you harvest.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그는 그 곡식단을 여호와께서 기쁘게 받으시도록 흔들어 바치되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제사장은 </a:t>
            </a:r>
            <a:r>
              <a:rPr dirty="0"/>
              <a:t>안식일 다음날에 그것을 흔들어 바쳐야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90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wave the sheaf before the LORD so it will be accepted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 </a:t>
            </a:r>
            <a:r>
              <a:rPr dirty="0"/>
              <a:t>your behalf; the priest is to wave it on the day after the Sabbath.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676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너희가 그 곡식단을 흔드는 예식을 수행하는 날에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1년 된 흠이 없는 양을 여호와께 번제물로 드려야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779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day you wave the sheaf,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must sacrifice as a burnt offering to the </a:t>
            </a:r>
            <a:r>
              <a:rPr dirty="0" smtClean="0"/>
              <a:t>LORD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lamb a year old without defect,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35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그것과 함께 올리브 기름이 섞인 고운 가루 10분의 2에바를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곡식제물로 </a:t>
            </a:r>
            <a:r>
              <a:rPr dirty="0"/>
              <a:t>드려야 한다. 그것은 여호와께 향기로운 화제다.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또한 </a:t>
            </a:r>
            <a:r>
              <a:rPr dirty="0"/>
              <a:t>그것과 함께 포도주 4분의 1힌을 술의 예물로 드려야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761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together with its grain offering of two-tenths of an ephah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fine flour mixed with oil -- an offering made to the LORD by fire,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pleasing aroma -- and its drink offering of a quarter of a hin of wine.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너희는 하나님께 이 예물을 드리기까지는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어떤 </a:t>
            </a:r>
            <a:r>
              <a:rPr dirty="0"/>
              <a:t>빵이나 볶은 곡식이나 </a:t>
            </a:r>
            <a:r>
              <a:rPr dirty="0" smtClean="0"/>
              <a:t>풋이삭도 </a:t>
            </a:r>
            <a:r>
              <a:rPr dirty="0"/>
              <a:t>먹어서는 안 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이것은 </a:t>
            </a:r>
            <a:r>
              <a:rPr dirty="0"/>
              <a:t>너희가 어디서 살든지 대대로 영원히 지켜야 할 규례다.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777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must not eat any bread, or roasted or new grain,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until </a:t>
            </a:r>
            <a:r>
              <a:rPr dirty="0"/>
              <a:t>the very day you bring this offering to your God.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This </a:t>
            </a:r>
            <a:r>
              <a:rPr dirty="0"/>
              <a:t>is to be a lasting ordinance for the generations to come,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wherever </a:t>
            </a:r>
            <a:r>
              <a:rPr dirty="0"/>
              <a:t>you live.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524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안식일 다음날, 곧 곡식을 흔들어 바친 그 날부터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일곱 </a:t>
            </a:r>
            <a:r>
              <a:rPr dirty="0"/>
              <a:t>번의 안식일을 헤아려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546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"`From the day after the Sabbath,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day you brought the sheaf of the wave offering,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count </a:t>
            </a:r>
            <a:r>
              <a:rPr dirty="0"/>
              <a:t>off seven full weeks.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4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일곱 번째 안식일 다음날까지 50일을 헤아린 후에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여호와께 새 곡식으로 곡식제물을 드리라.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312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Count off fifty days up to the day after the seventh Sabbath,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then present an offering of new grain to the LORD.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840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너희는 여호와께 흔드는 예물로 드릴 고운 가루 10분의 2에바에다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누룩을 </a:t>
            </a:r>
            <a:r>
              <a:rPr dirty="0"/>
              <a:t>넣어 구운 빵 두 덩이를 너희가 사는 곳으로부터 가지고 와야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이것은 </a:t>
            </a:r>
            <a:r>
              <a:rPr dirty="0"/>
              <a:t>너희가 드릴 첫 열매다.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252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wherever you live, bring two loaves made of two-tenths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an ephah of fine flour, baked with yeast,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a wave offering of firstfruits to the LORD.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9558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너희는 이 빵과 함께 1년 된 흠 없는 숫염소 일곱 </a:t>
            </a:r>
            <a:r>
              <a:rPr dirty="0" smtClean="0"/>
              <a:t>마리와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황소 </a:t>
            </a:r>
            <a:r>
              <a:rPr dirty="0"/>
              <a:t>한 마리와 </a:t>
            </a:r>
            <a:r>
              <a:rPr dirty="0" smtClean="0"/>
              <a:t>숫양 </a:t>
            </a:r>
            <a:r>
              <a:rPr dirty="0"/>
              <a:t>두 마리를 드려야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그것들은 </a:t>
            </a:r>
            <a:r>
              <a:rPr dirty="0"/>
              <a:t>곡식제물과 술의 예물 그리고 불 위에 태워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여호와께서 </a:t>
            </a:r>
            <a:r>
              <a:rPr dirty="0"/>
              <a:t>기뻐하시는 향기를 피워 내는 번제물이다.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161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Present with this bread seven male lambs,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each </a:t>
            </a:r>
            <a:r>
              <a:rPr dirty="0"/>
              <a:t>a year old and without defect, one young bull and two rams.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be a burnt offering to the LORD,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together </a:t>
            </a:r>
            <a:r>
              <a:rPr dirty="0"/>
              <a:t>with their grain offerings and drink offerings </a:t>
            </a:r>
            <a:r>
              <a:rPr lang="en-US" altLang="ko-KR" dirty="0" smtClean="0"/>
              <a:t>–</a:t>
            </a:r>
            <a:r>
              <a:rPr dirty="0" smtClean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 </a:t>
            </a:r>
            <a:r>
              <a:rPr dirty="0"/>
              <a:t>offering made by fire, an aroma pleasing to the LORD.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134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그 후에 너희는 한 마리 숫염소를 속죄제물로 바치고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>년 된 어린 양 두 마리를 화목제 예물로 드려야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45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sacrifice one male goat for a sin offering and two lambs,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each </a:t>
            </a:r>
            <a:r>
              <a:rPr dirty="0"/>
              <a:t>a year old, for a fellowship offering.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89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“너는 이스라엘 백성들에게 이렇게 말하여라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이것은 너희가 거룩한 모임으로 선포할 여호와께서 정하신 축제들이다.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12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"Speak to the Israelites and say to them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These are my appointed feasts, the appointed feasts of the LORD,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which </a:t>
            </a:r>
            <a:r>
              <a:rPr dirty="0"/>
              <a:t>you are to proclaim as sacred assemblies.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제사장은 여호와 앞에서 어린 양 두 </a:t>
            </a:r>
            <a:r>
              <a:rPr dirty="0" smtClean="0"/>
              <a:t>마리와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첫 </a:t>
            </a:r>
            <a:r>
              <a:rPr dirty="0"/>
              <a:t>열매로 만든 빵과 함께 </a:t>
            </a:r>
            <a:r>
              <a:rPr dirty="0" smtClean="0"/>
              <a:t>흔드는 </a:t>
            </a:r>
            <a:r>
              <a:rPr dirty="0"/>
              <a:t>예식을 집행해야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그것들은 </a:t>
            </a:r>
            <a:r>
              <a:rPr dirty="0"/>
              <a:t>제사장을 위해 여호와께 드리는 거룩한 예물이다.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80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is to wave the two lambs before the LORD as a wave offering,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together </a:t>
            </a:r>
            <a:r>
              <a:rPr dirty="0"/>
              <a:t>with the bread of the firstfruits.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are a sacred offering to the LORD for the priest.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53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너희는 같은 날에 거룩한 모임을 선포하고 그 모임을 열어야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아무 일도 하지 말라.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이것은 </a:t>
            </a:r>
            <a:r>
              <a:rPr dirty="0"/>
              <a:t>너희가 어디에 살든 대대로 지켜야 할 영원한 규례다.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541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that same day you are to proclaim a sacred assembly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do no regular work. This is to be a lasting ordinance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 generations to come, wherever you live.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942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너희가 너희 땅의 수확물을 거둘 때 너희 밭의 가장자리까지 거두거나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수확한 </a:t>
            </a:r>
            <a:r>
              <a:rPr dirty="0"/>
              <a:t>후에 남겨진 이삭을 거두려고 밭으로 돌아가지 말라.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그것을 가난한 사람들이나 외국 사람들을 위해 남겨 두라.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나는 </a:t>
            </a:r>
            <a:r>
              <a:rPr dirty="0"/>
              <a:t>너희 하나님 여호와다.’”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17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"`When you reap the harvest of your land,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 </a:t>
            </a:r>
            <a:r>
              <a:rPr dirty="0"/>
              <a:t>not reap to the very edges of your field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gather the gleanings of your harvest.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Leave </a:t>
            </a:r>
            <a:r>
              <a:rPr dirty="0"/>
              <a:t>them for the poor and the alien. I am the LORD your God.'"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953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“너는 이스라엘 백성들에게 다음과 같이 말하여라.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일곱째 달 1일에 너희는 안식일로, 성회로 모이는 안식일로 지켜라.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이날은 </a:t>
            </a:r>
            <a:r>
              <a:rPr dirty="0"/>
              <a:t>나팔을 불어 기념하는 날이며 거룩한 모임을 갖는 날이다.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13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"Say to the Israelites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On the first day of the seventh month </a:t>
            </a:r>
            <a:r>
              <a:rPr dirty="0" smtClean="0"/>
              <a:t>you </a:t>
            </a:r>
            <a:r>
              <a:rPr dirty="0"/>
              <a:t>are to have a day of </a:t>
            </a:r>
            <a:r>
              <a:rPr dirty="0" smtClean="0"/>
              <a:t>rest,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sacred assembly commemorated </a:t>
            </a:r>
            <a:r>
              <a:rPr dirty="0" smtClean="0"/>
              <a:t>with </a:t>
            </a:r>
            <a:r>
              <a:rPr dirty="0"/>
              <a:t>trumpet blasts.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아무 일도 하지 말고 다만 여호와께 화제를 드리라.’”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879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 regular work,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present an offering made to the LORD by fire.'"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“이달, 곧 일곱째 달 10일은 속죄의 날이다.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거룩한 모임을 갖고 스스로 근신하고 여호와께 화제를 드리라.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079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tenth day of this seventh month is the Day of Atonement.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Hold </a:t>
            </a:r>
            <a:r>
              <a:rPr dirty="0"/>
              <a:t>a sacred assembly and deny yourselves,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present an offering made to the LORD by fire.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너희는 그날에 아무 일도 하지 말라. </a:t>
            </a:r>
            <a:r>
              <a:rPr dirty="0" smtClean="0"/>
              <a:t>그날은 </a:t>
            </a:r>
            <a:r>
              <a:rPr dirty="0"/>
              <a:t>속죄의 날,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/>
              <a:t>너희를 위해 너희 하나님 여호와 앞에서 속죄를 행하는 날이다.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130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 work on that day, because it is the Day of Atonement,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atonement is made for you before the LORD your God.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이날에 근신하지 않는 사람은 자기 백성으로부터 끊어질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700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Anyone who does not deny himself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 </a:t>
            </a:r>
            <a:r>
              <a:rPr dirty="0"/>
              <a:t>that day must be cut off from his people.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6일 동안 너희가 일을 할 수 있으나 제7일은 안식일로,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성회로 </a:t>
            </a:r>
            <a:r>
              <a:rPr dirty="0"/>
              <a:t>모이는 안식일이니 너희는 어떤 일도 하지 말라.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이날은 </a:t>
            </a:r>
            <a:r>
              <a:rPr dirty="0"/>
              <a:t>너희가 어디에 살든지 지켜야 할 여호와의 안식의 날이다.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246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"`There are six days when you may work,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the seventh day is a Sabbath of rest, a day of sacred assembly.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are not to do any work; wherever you live, it is a Sabbath to the LORD.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그리고 그날에 일을 하는 사람마다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내가 </a:t>
            </a:r>
            <a:r>
              <a:rPr dirty="0"/>
              <a:t>자기 백성으로부터 없애 버릴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598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destroy from among his people anyone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does any work on that day.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너희는 아무 일도 하지 말라.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이것은 </a:t>
            </a:r>
            <a:r>
              <a:rPr dirty="0"/>
              <a:t>너희가 어디에 살든지 대대로 영원할 규례다.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777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shall do no work at all.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This </a:t>
            </a:r>
            <a:r>
              <a:rPr dirty="0"/>
              <a:t>is to be a lasting ordinance for the generations to come,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wherever </a:t>
            </a:r>
            <a:r>
              <a:rPr dirty="0"/>
              <a:t>you live.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388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이날은 너희에게 안식 중의 안식의 절기가 될 것이니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스스로 근신해야 한다. 그달 9일 해질 때부터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다음날 </a:t>
            </a:r>
            <a:r>
              <a:rPr dirty="0"/>
              <a:t>해질 때까지 너희는 너희의 안식을 지켜야 한다.”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681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a sabbath of rest for you, and you must deny yourselves.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From </a:t>
            </a:r>
            <a:r>
              <a:rPr dirty="0"/>
              <a:t>the evening of the ninth day of the month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until </a:t>
            </a:r>
            <a:r>
              <a:rPr dirty="0"/>
              <a:t>the following evening you are to observe your sabbath."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743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/>
              <a:t>“너는 이스라엘 백성들에게 이렇게 말하여라.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일곱째 달 15일부터 7일 동안 여호와의 장막의 축제가 개최될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457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"Say to the Israelites: </a:t>
            </a:r>
            <a:r>
              <a:rPr dirty="0" smtClean="0"/>
              <a:t>`</a:t>
            </a:r>
            <a:r>
              <a:rPr dirty="0"/>
              <a:t>On the fifteenth day of the seventh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month </a:t>
            </a:r>
            <a:r>
              <a:rPr dirty="0"/>
              <a:t>the LORD's Feast of Tabernacles begins, and it lasts for seven days.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첫날은 거룩한 모임이 있는 날이니 너희는 아무 일도 하지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first day is a sacred assembly; do no regular work.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854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/>
              <a:t>7일 동안 너희는 여호와께 화제를 드려야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</a:t>
            </a:r>
            <a:r>
              <a:rPr dirty="0"/>
              <a:t>8일에 너희는 거룩한 모임을 개최해야 하며 여호와께 화제를 드려야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그날 </a:t>
            </a:r>
            <a:r>
              <a:rPr dirty="0"/>
              <a:t>거룩한 큰 모임을 갖고 너희는 그 외의 다른 일은 하지 말아야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084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seven days present offerings made to the LORD by fire,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on the eighth day hold a sacred assembly and present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 </a:t>
            </a:r>
            <a:r>
              <a:rPr dirty="0"/>
              <a:t>offering made to the LORD by </a:t>
            </a:r>
            <a:r>
              <a:rPr dirty="0" smtClean="0"/>
              <a:t>fire.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is the closing assembly; </a:t>
            </a:r>
            <a:r>
              <a:rPr dirty="0" smtClean="0"/>
              <a:t>do </a:t>
            </a:r>
            <a:r>
              <a:rPr dirty="0"/>
              <a:t>no regular work.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924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/>
              <a:t>이것은 여호와께서 정하신 절기로 너희가 거룩한 모임의 때로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선포해야 </a:t>
            </a:r>
            <a:r>
              <a:rPr dirty="0"/>
              <a:t>하는 날들이다. 그때에 너희는 적절한 때에 여호와께 드리는 화제,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/>
              <a:t>번제물, 곡식제물, 희생제물과 술의 예물을 드려야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427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("`These are the LORD's appointed feasts, </a:t>
            </a:r>
            <a:r>
              <a:rPr dirty="0" smtClean="0"/>
              <a:t>which you are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proclaim as sacred assemblies </a:t>
            </a:r>
            <a:r>
              <a:rPr lang="ko-KR" altLang="en-US" dirty="0"/>
              <a:t> </a:t>
            </a:r>
            <a:r>
              <a:rPr dirty="0" smtClean="0"/>
              <a:t>for bringing offerings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made to the LORD by fire -- the burnt offerings and grain offerings,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sacrifices and drink offerings required for each day.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/>
              <a:t>이 축제들은 7일 만에 행해지는 여호와의 안식의 날 이외의 행사들이며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/>
              <a:t>예물들은 너희의 일상적인 예물과 너희의 모든 맹세의 예물과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너희의 </a:t>
            </a:r>
            <a:r>
              <a:rPr dirty="0"/>
              <a:t>모든 자발적으로 드리는 예물 이외에 여호와께 드려야 하는 것들이다.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55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offerings are in addition to those for the LORD's Sabbaths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in addition to your gifts and whatever you have vowed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all the freewill offerings you give to the LORD.)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447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/>
              <a:t>그러니 일곱째 달 15일, 곧 너희가 그 땅에서 수확을 마친 날에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7일 동안 여호와의 축제를 지켜야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첫날은 엄숙한 안식의 날이며 8일째 날도 엄숙한 안식의 날이다.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9848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"`So beginning with the fifteenth day of the seventh month,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after </a:t>
            </a:r>
            <a:r>
              <a:rPr dirty="0"/>
              <a:t>you have gathered the crops of the land,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celebrate </a:t>
            </a:r>
            <a:r>
              <a:rPr dirty="0"/>
              <a:t>the festival to the LORD for seven days;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first day is a day of rest, and the eighth day also is a day of rest.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특정하게 규정해 놓은 날을 따라 여호와께서 정하신 축제날을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너희가 </a:t>
            </a:r>
            <a:r>
              <a:rPr dirty="0"/>
              <a:t>선포해야 하는 거룩한 모임은 이렇다.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80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"`These are the LORD's appointed feasts,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sacred assemblies you are to proclaim at their appointed times: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11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/>
              <a:t>첫날에는 너희가 실과나무에서 얻은 가장 좋은 열매와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종려나무 </a:t>
            </a:r>
            <a:r>
              <a:rPr dirty="0"/>
              <a:t>가지와 무성한 나뭇가지와 시내버드나무 가지를 가져다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 </a:t>
            </a:r>
            <a:r>
              <a:rPr dirty="0"/>
              <a:t>하나님 여호와 앞에서 7일 동안 기뻐해야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603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first day you are to take choice fruit from the trees,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palm fronds, leafy branches and poplars,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rejoice before the LORD your God for seven days.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427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/>
              <a:t>그와 같이 너희는 해마다 7일 동안 여호와의 축제를 지켜야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이것은 </a:t>
            </a:r>
            <a:r>
              <a:rPr dirty="0"/>
              <a:t>너희가 대대로 지켜야 할 영원한 규례다.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그 절기를 일곱째 달에 지키라.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55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Celebrate this as a festival to the LORD for seven days each year.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This </a:t>
            </a:r>
            <a:r>
              <a:rPr dirty="0"/>
              <a:t>is to be a lasting ordinance for the generations to come;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celebrate </a:t>
            </a:r>
            <a:r>
              <a:rPr dirty="0"/>
              <a:t>it in the seventh month.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/>
              <a:t>너희는 7일 동안 초막에서 지내야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이스라엘에 </a:t>
            </a:r>
            <a:r>
              <a:rPr dirty="0"/>
              <a:t>거하는 모든 본토 사람들은 모두가 초막에서 지내야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700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Live in booths for seven days: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All </a:t>
            </a:r>
            <a:r>
              <a:rPr dirty="0"/>
              <a:t>native-born Israelites are to live in booths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/>
              <a:t>그래야 너희 자손들이 내가 이스라엘 백성들을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이집트에서 </a:t>
            </a:r>
            <a:r>
              <a:rPr dirty="0"/>
              <a:t>인도해 낼 때 그들을 초막에서 지내도록 했다는 것을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알게 </a:t>
            </a:r>
            <a:r>
              <a:rPr dirty="0"/>
              <a:t>될 것이다. 나는 너희 하나님 여호와다.’”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079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your descendants will know that I had the Israelites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live </a:t>
            </a:r>
            <a:r>
              <a:rPr dirty="0"/>
              <a:t>in booths when I brought them out of Egypt.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am the LORD your God.'"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그리하여 모세는 이스라엘 백성들에게 여호와의 절기들을 선포했습니다.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Moses announced to the Israelites the appointed feasts of the LORD.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여호와의 유월절은 첫째 달 14일 해 질 무렵에 시작된다.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019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LORD's Passover begins at twilight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 </a:t>
            </a:r>
            <a:r>
              <a:rPr dirty="0"/>
              <a:t>the fourteenth day of the first month.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747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여호와의 무교절은 그 달 15일에 시작된다.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7</a:t>
            </a:r>
            <a:r>
              <a:rPr dirty="0"/>
              <a:t>일 동안 너희는 누룩 없는 빵을 먹어야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265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fifteenth day of that month the LORD's Feast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Unleavened Bread </a:t>
            </a:r>
            <a:r>
              <a:rPr dirty="0" smtClean="0"/>
              <a:t>begins;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seven days you must eat bread </a:t>
            </a:r>
            <a:r>
              <a:rPr dirty="0" smtClean="0"/>
              <a:t>made </a:t>
            </a:r>
            <a:r>
              <a:rPr dirty="0"/>
              <a:t>without yeast.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첫날에 너희는 거룩한 모임을 갖고 일을 하지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 the first day hold a sacred assembly and do no regular work.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078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7일 동안 너희는 여호와께 화제를 드리라.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7</a:t>
            </a:r>
            <a:r>
              <a:rPr dirty="0"/>
              <a:t>일째 되는 날에 너희는 거룩한 모임을 갖고 어떤 일도 하지 말라.’”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618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seven days present an offering made to the LORD by fire.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on the seventh day hold a sacred assembly and do no regular work.'"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1471</Words>
  <Application>Microsoft Macintosh PowerPoint</Application>
  <PresentationFormat>와이드스크린</PresentationFormat>
  <Paragraphs>252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130</cp:revision>
  <dcterms:created xsi:type="dcterms:W3CDTF">2019-02-17T10:11:46Z</dcterms:created>
  <dcterms:modified xsi:type="dcterms:W3CDTF">2022-09-07T07:36:56Z</dcterms:modified>
</cp:coreProperties>
</file>