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7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이스라엘 여자와 이집트 남자 사이에서 태어난 아들이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이스라엘 </a:t>
            </a:r>
            <a:r>
              <a:rPr dirty="0"/>
              <a:t>백성들 가운데 나와서 이스라엘의 야영지 안에서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한 </a:t>
            </a:r>
            <a:r>
              <a:rPr dirty="0"/>
              <a:t>이스라엘 사람과 싸웠는데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04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son of an Israelite mother and an Egyptian father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went </a:t>
            </a:r>
            <a:r>
              <a:rPr dirty="0"/>
              <a:t>out among the Israelites, and a fight broke out in the camp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between </a:t>
            </a:r>
            <a:r>
              <a:rPr dirty="0"/>
              <a:t>him and an Israelite.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이스라엘 여자의 아들이 하나님의 이름을 저주하며 모독했습니다.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그래서 </a:t>
            </a:r>
            <a:r>
              <a:rPr dirty="0"/>
              <a:t>사람들이 그를 모세에게로 데려갔습니다.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그의 </a:t>
            </a:r>
            <a:r>
              <a:rPr dirty="0"/>
              <a:t>모친의 이름은 슬로밋이었으며 단 지파의 디브리의 딸이었습니다.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07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the Israelite woman blasphemed the Name with a curse;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they brought him to Moses. (His mother's name was Shelomith,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daughter of Dibri the Danite.)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그들은 여호와의 뜻이 명확하게 드러날 때까지 그를 감금했습니다.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76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put him in custody until the will of the LORD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should </a:t>
            </a:r>
            <a:r>
              <a:rPr dirty="0"/>
              <a:t>be made clear to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그때 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LORD said to Moses: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96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“저주의 말을 한 사람을 이스라엘의 야영지 밖으로 데리고 나가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하는 말을 들었던 모든 사람들이 그의 머리에 손을 얹는 의식을 행하고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온 </a:t>
            </a:r>
            <a:r>
              <a:rPr dirty="0"/>
              <a:t>회중이 그를 돌로 쳐 죽이게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9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the blasphemer outside the camp.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those who heard him are to lay their hands on his head,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entire assembly is to stone him.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820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너는 이스라엘 백성들에게는 이렇게 말하여라.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누구든지 자기 하나님을 저주하는 사람에게 그 죄의 책임을 물을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32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the Israelites: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If anyone curses his God, he will be held responsible;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955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여호와의 이름을 모독하는 사람은 죽어야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온 </a:t>
            </a:r>
            <a:r>
              <a:rPr dirty="0"/>
              <a:t>회중은 그를 돌로 쳐 죽여야 할 것이다. </a:t>
            </a:r>
            <a:r>
              <a:rPr dirty="0" smtClean="0"/>
              <a:t>외국 </a:t>
            </a:r>
            <a:r>
              <a:rPr dirty="0"/>
              <a:t>사람이나 본토 사람이나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할 </a:t>
            </a:r>
            <a:r>
              <a:rPr dirty="0"/>
              <a:t>것 없이 여호와의 이름을 모독하는 사람은 죽어야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15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blasphemes the name of the LORD must be put to death.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entire assembly must stone him. Whether an alien or native-born,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he blasphemes the Name, he must be put to death.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사람을 죽이는 사람은 죽어야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"`If anyone takes the life of a human being, he must be put to death.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9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가축을 죽이는 사람은 보상을 해야 하는데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생명은 </a:t>
            </a:r>
            <a:r>
              <a:rPr dirty="0"/>
              <a:t>생명으로 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60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takes the life of someone's animal must make restitution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life </a:t>
            </a:r>
            <a:r>
              <a:rPr dirty="0"/>
              <a:t>for life.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자기 이웃을 다치게 했다면 그가 행한 대로 갚아 주어야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844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injures his neighbor,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whatever </a:t>
            </a:r>
            <a:r>
              <a:rPr dirty="0"/>
              <a:t>he has done must be done to him: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“너는 이스라엘 백성들에게 명령해 올리브를 으깨서 만든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깨끗한 </a:t>
            </a:r>
            <a:r>
              <a:rPr dirty="0"/>
              <a:t>기름을 네게 가져와 등불을 켜 그 등불이 계속 타오르게 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98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"Command the Israelites to bring you clear oil of pressed olives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light so that the lamps may be kept burning continually.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204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곧 깨진 것은 깨진 것으로, 눈의 상처는 눈의 상처로,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이의 </a:t>
            </a:r>
            <a:r>
              <a:rPr dirty="0"/>
              <a:t>상처는 이의 상처로 갚아 주어야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다른 사람을 다치게 한대로 그도 다쳐야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35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fracture for fracture, eye for eye, tooth for tooth</a:t>
            </a:r>
            <a:r>
              <a:rPr dirty="0" smtClean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he has injured the other, so he is to be injured.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06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가축을 죽인 사람은 보상을 해야 하지만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사람을 </a:t>
            </a:r>
            <a:r>
              <a:rPr dirty="0"/>
              <a:t>죽인 사람은 죽어야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204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kills an animal must make restitution,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whoever kills a man must be put to death.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너희는 외국 사람이나 본토 사람에게나 한 가지 법을 적용해야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너희 하나님 여호와기 때문이다.’”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77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have the same law for the alien and the native-born.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the LORD your God.'"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모세가 이스라엘 백성들에게 이렇게 말하자 </a:t>
            </a:r>
            <a:r>
              <a:rPr dirty="0" smtClean="0"/>
              <a:t>그들은 </a:t>
            </a:r>
            <a:r>
              <a:rPr dirty="0"/>
              <a:t>저주의 말을 한 사람을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이스라엘의 </a:t>
            </a:r>
            <a:r>
              <a:rPr dirty="0"/>
              <a:t>야영지 밖으로 데리고 나와서 돌로 쳐죽였습니다.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이렇게 </a:t>
            </a:r>
            <a:r>
              <a:rPr dirty="0"/>
              <a:t>이스라엘 자손들은 여호와께서 모세에게 명령하셨던 대로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52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spoke to the Israelites,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took the blasphemer outside the camp and stoned him.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Israelites did as the LORD commanded Moses.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아론은 회막 안의 증거궤 휘장 밖에 등불을 켜두어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저녁부터 </a:t>
            </a:r>
            <a:r>
              <a:rPr dirty="0"/>
              <a:t>아침까지 여호와 앞에서 그 불이 계속 타오르게 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너희 대대로 지켜야 하는 영원한 규례다.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80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Outside the curtain of the Testimony in the Tent of Meeting,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Aaron </a:t>
            </a:r>
            <a:r>
              <a:rPr dirty="0"/>
              <a:t>is to tend the lamps before the LORD from evening till morning,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continually</a:t>
            </a:r>
            <a:r>
              <a:rPr dirty="0"/>
              <a:t>. This is to be a lasting ordinance for the generations to come.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그는 여호와 앞에서 순금으로 만든 등잔대에 놓인 등불이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계속 </a:t>
            </a:r>
            <a:r>
              <a:rPr dirty="0"/>
              <a:t>타오르게 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69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lamps on the pure gold lampstand before the LORD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must </a:t>
            </a:r>
            <a:r>
              <a:rPr dirty="0"/>
              <a:t>be tended continually.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434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너는 고운 밀가루를 가져다가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각각 </a:t>
            </a:r>
            <a:r>
              <a:rPr dirty="0"/>
              <a:t>10분의 2에바의 무게로 빵 12개를 구워라.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80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fine flour and bake twelve loaves of bread,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using </a:t>
            </a:r>
            <a:r>
              <a:rPr dirty="0"/>
              <a:t>two-tenths of an ephah for each loaf.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301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그것들을 한 줄에 여섯 개씩 두 줄로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 </a:t>
            </a:r>
            <a:r>
              <a:rPr dirty="0"/>
              <a:t>앞의 순금탁자 위에 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049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Set them in two rows, six in each row,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 table of pure gold before the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04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그리고 각 줄 위에 순수한 유향을 얹도록 하여라.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그리하여 </a:t>
            </a:r>
            <a:r>
              <a:rPr dirty="0"/>
              <a:t>이것이 그 빵의 기념 제물, 곧 주를 위한 화제물이 되도록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91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each row put some pure incense as a memorial portion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represent the bread and to be an offering made to the LORD by fire.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아론은 이스라엘 백성들을 대신해 여호와 앞에 계속 빵을 드려야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영원한 의무다.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13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bread is to be set out before the LORD regularly,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Sabbath </a:t>
            </a:r>
            <a:r>
              <a:rPr dirty="0"/>
              <a:t>after Sabbath, on behalf of the Israelites, as a lasting covenant.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이것은 아론과 그 아들들을 위한 몫이다. </a:t>
            </a:r>
            <a:r>
              <a:rPr dirty="0" smtClean="0"/>
              <a:t>그들은 </a:t>
            </a:r>
            <a:r>
              <a:rPr dirty="0"/>
              <a:t>거룩한 </a:t>
            </a:r>
            <a:r>
              <a:rPr dirty="0" smtClean="0"/>
              <a:t>곳에서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그것을 </a:t>
            </a:r>
            <a:r>
              <a:rPr dirty="0"/>
              <a:t>먹어야 한다. </a:t>
            </a:r>
            <a:r>
              <a:rPr dirty="0" smtClean="0"/>
              <a:t>이것은 </a:t>
            </a:r>
            <a:r>
              <a:rPr dirty="0"/>
              <a:t>여호와께 드려진 화제물들 </a:t>
            </a:r>
            <a:r>
              <a:rPr dirty="0" smtClean="0"/>
              <a:t>가운데서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가장 </a:t>
            </a:r>
            <a:r>
              <a:rPr dirty="0"/>
              <a:t>거룩한 부분이기 때문이다. </a:t>
            </a:r>
            <a:r>
              <a:rPr dirty="0" smtClean="0"/>
              <a:t>이것은 </a:t>
            </a:r>
            <a:r>
              <a:rPr dirty="0"/>
              <a:t>영원한 규례다.”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69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belongs to Aaron and his sons, who are to eat it in a holy place,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it is a most holy part of their regular share of the offerings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made </a:t>
            </a:r>
            <a:r>
              <a:rPr dirty="0"/>
              <a:t>to the LORD by fire."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682</Words>
  <Application>Microsoft Macintosh PowerPoint</Application>
  <PresentationFormat>와이드스크린</PresentationFormat>
  <Paragraphs>122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129</cp:revision>
  <dcterms:created xsi:type="dcterms:W3CDTF">2019-02-17T10:11:46Z</dcterms:created>
  <dcterms:modified xsi:type="dcterms:W3CDTF">2022-09-07T07:42:44Z</dcterms:modified>
</cp:coreProperties>
</file>