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시내 산에서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on Mount Sinai,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너희는 50년이 되는 해를 거룩하게 하고 </a:t>
            </a:r>
            <a:r>
              <a:rPr dirty="0" smtClean="0"/>
              <a:t>그 </a:t>
            </a:r>
            <a:r>
              <a:rPr dirty="0"/>
              <a:t>온 땅의 모든 </a:t>
            </a:r>
            <a:r>
              <a:rPr dirty="0" smtClean="0"/>
              <a:t>사람들에게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자유를 </a:t>
            </a:r>
            <a:r>
              <a:rPr dirty="0"/>
              <a:t>선포하라. </a:t>
            </a:r>
            <a:r>
              <a:rPr dirty="0" smtClean="0"/>
              <a:t>그것이 </a:t>
            </a:r>
            <a:r>
              <a:rPr dirty="0"/>
              <a:t>너희를 위한 희년이다. </a:t>
            </a:r>
            <a:r>
              <a:rPr dirty="0" smtClean="0"/>
              <a:t>너희 </a:t>
            </a:r>
            <a:r>
              <a:rPr dirty="0"/>
              <a:t>각 </a:t>
            </a:r>
            <a:r>
              <a:rPr dirty="0" smtClean="0"/>
              <a:t>사람은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각자의 </a:t>
            </a:r>
            <a:r>
              <a:rPr dirty="0"/>
              <a:t>소유지로 돌아가고 </a:t>
            </a:r>
            <a:r>
              <a:rPr dirty="0" smtClean="0"/>
              <a:t>너희 </a:t>
            </a:r>
            <a:r>
              <a:rPr dirty="0"/>
              <a:t>각 사람은 각자의 동족에게로 돌아가라.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8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Consecrate the fiftieth year and proclaim liberty throughout the land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all its inhabitants. It shall be a jubilee for you;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each </a:t>
            </a:r>
            <a:r>
              <a:rPr dirty="0"/>
              <a:t>one of you is to return to his family property and each to his own clan.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희년은 50년이 되는 해로 너희를 위한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그해에는 </a:t>
            </a:r>
            <a:r>
              <a:rPr dirty="0"/>
              <a:t>씨도 뿌리지 말고 그 땅에서 저절로 나는 것이나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돌보지 </a:t>
            </a:r>
            <a:r>
              <a:rPr dirty="0"/>
              <a:t>않은 포도를 거두지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2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fiftieth year shall be a jubilee for you;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sow and do not reap what grows of itself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harvest the untended vines.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이는 그것이 희년이며 그것이 너희의 소유가 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밭에서 자연적으로 나는 것을 먹으라.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1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a jubilee and is to be holy for you;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eat </a:t>
            </a:r>
            <a:r>
              <a:rPr dirty="0"/>
              <a:t>only what is taken directly from the fields.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 희년에는 너희 모두가 각자의 소유지로 돌아갈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"`In this Year of Jubilee everyone is to return to his own property.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네가 네 이웃에게 땅을 팔았거나 샀다면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그것과 관련해 서로 거짓을 행하지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44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you sell land to one of your countrymen or buy any from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take advantage of each other.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너는 희년에서 몇 해가 지났는지를 따라서 그것을 사고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 수확할 햇수에 따라서 네게 팔아야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03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buy from your countryman on the basis of the number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years since the Jubilee. And he is to sell to you on the basis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number of years left for harvesting crops.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91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 햇수가 많으면 너는 그 값을 올릴 것이며 햇수가 적으면 값을 내릴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그것이 그가 네게 파는 수확량이기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4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years are many, you are to increase the price,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when the years are few, you are to decrease the price,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what he is really selling you is the number of crops.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너희는 서로 속이지 말며 너희 하나님을 두려워하라.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 하나님 여호와기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2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take advantage of each other, but fear your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 your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너희는 내 규례들을 따르고 내 법도들을 지켜 행하라.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너희가 이 땅에서 안전하게 살 수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9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"`Follow my decrees and be careful to obey my laws,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will live safely in the land.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땅은 소산을 낼 것이고 너희가 배불리 먹고 거기서 평안히 살게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49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land will yield its fruit,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will eat your fill and live there in safety.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8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“너는 이스라엘 백성들에게 말하여라.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내가 너희에게 주는 그 땅으로 들어갈 때 그 땅은 여호와의 안식을 지켜야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9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When you enter the land I am going to give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land itself must observe a sabbath to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9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너희가 ‘우리가 씨를 뿌리거나 우리의 곡식을 수확하지도 않는다면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7</a:t>
            </a:r>
            <a:r>
              <a:rPr dirty="0"/>
              <a:t>년째 되는 해에 우리가 무엇을 먹겠는가?’라고 말할 수도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0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ask, "What will we eat in the seventh year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we do not plant or harvest our crops?"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내가 6년째 되는 해에 그 땅이 3년 </a:t>
            </a:r>
            <a:r>
              <a:rPr dirty="0" smtClean="0"/>
              <a:t>동안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먹을 </a:t>
            </a:r>
            <a:r>
              <a:rPr dirty="0"/>
              <a:t>만한 소산을 낼 수 있도록 </a:t>
            </a:r>
            <a:r>
              <a:rPr dirty="0" smtClean="0"/>
              <a:t>충분한 </a:t>
            </a:r>
            <a:r>
              <a:rPr dirty="0"/>
              <a:t>복을 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6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you such a blessing in the sixth year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 land will yield enough for three years.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99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너희가 8년째 되는 해에 씨를 뿌릴 때 </a:t>
            </a:r>
            <a:r>
              <a:rPr dirty="0" smtClean="0"/>
              <a:t>너희는 </a:t>
            </a:r>
            <a:r>
              <a:rPr dirty="0"/>
              <a:t>이전에 수확한 것을 먹고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9</a:t>
            </a:r>
            <a:r>
              <a:rPr dirty="0"/>
              <a:t>년째 되는 해의 추수 때까지 그것을 먹게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9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you plant during the eighth </a:t>
            </a:r>
            <a:r>
              <a:rPr dirty="0" smtClean="0"/>
              <a:t>year,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eat from </a:t>
            </a:r>
            <a:r>
              <a:rPr dirty="0" smtClean="0"/>
              <a:t>the </a:t>
            </a:r>
            <a:r>
              <a:rPr dirty="0"/>
              <a:t>old crop and will continue to eat from it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 harvest of the ninth year comes in.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땅은 아주 팔 수는 없다. 이는 그 땅이 내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나와 함께한 나그네들로 임시 거주자들이기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5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land must not be sold permanently,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 land is mine and you are but aliens and my tenants.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너희가 소유한 온 땅에서 너희는 정해진 때에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토지가 </a:t>
            </a:r>
            <a:r>
              <a:rPr dirty="0"/>
              <a:t>원래 소유자에게 돌아가는 것을 허용해야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80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the country that you hold as a possession,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must provide for the redemption of the land.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네 형제가 가난하게 돼 자기 소유지의 일부를 팔았다면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가장 가까운 친척이 와서 그의 형제가 판 것의 값을 대신 물어 주어야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6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one of your countrymen becomes poor </a:t>
            </a:r>
            <a:r>
              <a:rPr dirty="0" smtClean="0"/>
              <a:t>and </a:t>
            </a:r>
            <a:r>
              <a:rPr dirty="0"/>
              <a:t>sells some of his property,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nearest relative is to come and redeem what his countryman has sold.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그러나 그 땅의 값을 대신 물어줄 사람이 없지만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나중에 </a:t>
            </a:r>
            <a:r>
              <a:rPr dirty="0"/>
              <a:t>그가 돈을 벌어서 값을 지불할 정도가 된다면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8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If, however, a man has no one to redeem it for him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he himself prospers and acquires sufficient means to redeem it,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그가 그 땅을 판 그해부터의 가치를 계산해서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가치를 뺀 나머지를 무르는 값으로 이전에 땅을 팔았던 사람에게 </a:t>
            </a:r>
            <a:r>
              <a:rPr dirty="0" smtClean="0"/>
              <a:t>지불하고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자기 소유지로 돌아갈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2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determine the value for the years since he sold it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refund the balance to the man to whom he sold it;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can then go back to his own property.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그러나 그가 그 땅을 다시 살 만큼의 돈을 갖고 있지 못하다면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판 땅은 희년 때까지 그것을 산 사람의 소유로 남아 있을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땅은 희년에 땅을 산 사람에게서 자유로워질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원래의 </a:t>
            </a:r>
            <a:r>
              <a:rPr dirty="0"/>
              <a:t>소유자가 자기 소유지로 되돌릴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35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he does not acquire the means to repay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he sold will remain in the possession of the buyer until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Year of Jubilee. It will be returned in the Jubilee,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can then go back to his property.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790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어떤 사람이 도성 안에 있는 집을 팔았다면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집을 판 지 1년 이내에 그것을 무를 수 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1년 이내에는 그가 무를 수 있는 권리가 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8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sells a house in a walled city,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retains the right of redemption a full year after its sale.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During </a:t>
            </a:r>
            <a:r>
              <a:rPr dirty="0"/>
              <a:t>that time he may redeem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015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6년 동안은 네 밭에 씨를 뿌리고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6</a:t>
            </a:r>
            <a:r>
              <a:rPr dirty="0"/>
              <a:t>년 동안은 네 포도원을 가꾸고 수확하여라.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56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six years sow your fields,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for six years prune your vineyards and gather their crops.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42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그러나 그가 1년이 지났는데도 그것을 무르지 </a:t>
            </a:r>
            <a:r>
              <a:rPr dirty="0" smtClean="0"/>
              <a:t>못하면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도성 </a:t>
            </a:r>
            <a:r>
              <a:rPr dirty="0"/>
              <a:t>안에 있는 그 집은 그것을 산 사람과 그 자손들의 영원한 소유가 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희년에 자유롭게 될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07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is not redeemed before a full year has passed,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house in the walled city shall belong permanently to the buyer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descendants. It is not to be returned in the Jubilee.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그러나 도성 밖에 위치한 마을의 집은 들판으로 간주될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무를 수 있고 그것은 희년에 자유롭게 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14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houses in villages without walls around them are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considered as open country. They can be redeemed,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are to be returned in the Jubilee.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그러나 레위 사람들은 레위 사람의 도성들,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그들이 소유한 도성들에 있는 집들을 항상 무를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4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Levites always have the right to redeem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houses in the Levitical towns, which they possess.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한 레위 사람이 무르는 권리를 행사하지 않는다면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소유한 도성에 있는 집은 희년에 자유롭게 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레위 사람들의 도성 안에 있는 </a:t>
            </a:r>
            <a:r>
              <a:rPr dirty="0" smtClean="0"/>
              <a:t>집들이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 </a:t>
            </a:r>
            <a:r>
              <a:rPr dirty="0"/>
              <a:t>백성들 가운데 있는 그들의 소유기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12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property of the Levites is redeemable -- that </a:t>
            </a:r>
            <a:r>
              <a:rPr dirty="0" smtClean="0"/>
              <a:t>is,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house sold in any town they hold -- and is to be returned in the </a:t>
            </a:r>
            <a:r>
              <a:rPr dirty="0" smtClean="0"/>
              <a:t>Jubilee,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 houses in the towns of the </a:t>
            </a:r>
            <a:r>
              <a:rPr dirty="0" smtClean="0"/>
              <a:t>Levites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are </a:t>
            </a:r>
            <a:r>
              <a:rPr dirty="0"/>
              <a:t>their property among the Israelites.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그러나 그들의 도성에 속한 초지들은 팔 수 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초지가 그들의 영원한 소유기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8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pastureland belonging to their towns must not be </a:t>
            </a:r>
            <a:r>
              <a:rPr dirty="0" smtClean="0"/>
              <a:t>sold;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their permanent possession.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네 형제가 가난해져서 네 가운데서 먹고 살기가 </a:t>
            </a:r>
            <a:r>
              <a:rPr dirty="0" smtClean="0"/>
              <a:t>어렵다면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그를 먹여 살려야 한다. 나그네와 임시 </a:t>
            </a:r>
            <a:r>
              <a:rPr dirty="0" smtClean="0"/>
              <a:t>거주자가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환대를 </a:t>
            </a:r>
            <a:r>
              <a:rPr dirty="0" smtClean="0"/>
              <a:t>받으며</a:t>
            </a:r>
            <a:r>
              <a:rPr lang="ko-KR" altLang="en-US" dirty="0"/>
              <a:t> </a:t>
            </a:r>
            <a:r>
              <a:rPr dirty="0" smtClean="0"/>
              <a:t>함께 </a:t>
            </a:r>
            <a:r>
              <a:rPr dirty="0"/>
              <a:t>거하듯이 그는 너와 함께 살아야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54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one of your countrymen becomes </a:t>
            </a:r>
            <a:r>
              <a:rPr dirty="0" smtClean="0"/>
              <a:t>poor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is unable to support himself among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help </a:t>
            </a:r>
            <a:r>
              <a:rPr dirty="0"/>
              <a:t>him as you would an alien or a temporary </a:t>
            </a:r>
            <a:r>
              <a:rPr dirty="0" smtClean="0"/>
              <a:t>resident,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he can continue to live among you.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그에게 그 어떤 종류의 이자도 받지 말며 네 하나님을 경외하여라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그리하면 </a:t>
            </a:r>
            <a:r>
              <a:rPr dirty="0"/>
              <a:t>네 형제가 너와 함께 살 수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3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take interest of any kind from him, but fear your </a:t>
            </a:r>
            <a:r>
              <a:rPr dirty="0" smtClean="0"/>
              <a:t>God,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your countryman may continue to live among you.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너는 그에게 돈을 빌려 주더라도 이자를 받지 </a:t>
            </a:r>
            <a:r>
              <a:rPr dirty="0" smtClean="0"/>
              <a:t>말며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식량을 </a:t>
            </a:r>
            <a:r>
              <a:rPr dirty="0"/>
              <a:t>빌려 주더라도 이득을 취하지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6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not lend him money at </a:t>
            </a:r>
            <a:r>
              <a:rPr dirty="0" smtClean="0"/>
              <a:t>interest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sell him food at a profit.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나는 너희 하나님 여호와니 너희를 이집트 땅으로부터 이끌어 </a:t>
            </a:r>
            <a:r>
              <a:rPr dirty="0" smtClean="0"/>
              <a:t>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가나안 </a:t>
            </a:r>
            <a:r>
              <a:rPr dirty="0"/>
              <a:t>땅을 너희에게 주고 너희 하나님이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64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 your </a:t>
            </a:r>
            <a:r>
              <a:rPr dirty="0" smtClean="0"/>
              <a:t>God,</a:t>
            </a:r>
            <a:r>
              <a:rPr lang="ko-KR" altLang="en-US" dirty="0" smtClean="0"/>
              <a:t> </a:t>
            </a:r>
            <a:r>
              <a:rPr dirty="0" smtClean="0"/>
              <a:t>who </a:t>
            </a:r>
            <a:r>
              <a:rPr dirty="0"/>
              <a:t>brought you out of </a:t>
            </a:r>
            <a:r>
              <a:rPr dirty="0" smtClean="0"/>
              <a:t>Egypt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give you the land of </a:t>
            </a:r>
            <a:r>
              <a:rPr dirty="0" smtClean="0"/>
              <a:t>Canaan and </a:t>
            </a:r>
            <a:r>
              <a:rPr dirty="0"/>
              <a:t>to be your God.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너와 함께 거하는 네 형제가 가난해져 그 빚을 갚을 </a:t>
            </a:r>
            <a:r>
              <a:rPr dirty="0" smtClean="0"/>
              <a:t>목적으로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스스로 </a:t>
            </a:r>
            <a:r>
              <a:rPr dirty="0"/>
              <a:t>네 종으로 팔았다면 너는 그를 종처럼 섬기게 하지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6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one of your countrymen becomes poor among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sells himself to you, do not make him work as a slave.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266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그러나 제7년에는 그 땅을 위한 안식 중의 안식, </a:t>
            </a:r>
            <a:r>
              <a:rPr dirty="0" smtClean="0"/>
              <a:t>곧 </a:t>
            </a:r>
            <a:r>
              <a:rPr dirty="0"/>
              <a:t>여호와의 안식이 있어야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네 밭에 씨를 뿌리지도, 네 포도원을 가꾸지도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3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seventh year the land is to have a sabbath of rest,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sabbath to the LORD. Do not sow your fields or prune your vineyards.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그는 고용된 일꾼이나 임시 거주자로 너와 함께 거할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희년까지 너를 위해 일해야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80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be treated as a hired worker or a temporary resident among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work for you until the Year of Jubilee.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그 후에 그와 그 자녀들이 너로부터 </a:t>
            </a:r>
            <a:r>
              <a:rPr dirty="0" smtClean="0"/>
              <a:t>자유로워져서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가족과 자기 조상들의 소유지로 돌아가야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22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and his children are to be </a:t>
            </a:r>
            <a:r>
              <a:rPr dirty="0" smtClean="0"/>
              <a:t>released,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go back to his own clan and to the property of his forefathers.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이는 그들이 내가 이집트 땅에서 이끌어 낸 내 </a:t>
            </a:r>
            <a:r>
              <a:rPr dirty="0" smtClean="0"/>
              <a:t>종들이므로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종들로 팔릴 수 없기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8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Israelites are my servants, whom I brought out of </a:t>
            </a:r>
            <a:r>
              <a:rPr dirty="0" smtClean="0"/>
              <a:t>Egypt,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must not be sold as slaves.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너는 그들을 엄하게 부리지 말고 네 하나님 여호와를 경외하여라.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rule over them ruthlessly, but fear your God.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너는 네 주위의 나라들에서 온 </a:t>
            </a:r>
            <a:r>
              <a:rPr dirty="0" smtClean="0"/>
              <a:t>사람들을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남녀 </a:t>
            </a:r>
            <a:r>
              <a:rPr dirty="0"/>
              <a:t>종들로 샀을 </a:t>
            </a:r>
            <a:r>
              <a:rPr dirty="0" smtClean="0"/>
              <a:t>경우에만</a:t>
            </a:r>
            <a:r>
              <a:rPr lang="ko-KR" altLang="en-US" dirty="0"/>
              <a:t> </a:t>
            </a:r>
            <a:r>
              <a:rPr dirty="0" smtClean="0"/>
              <a:t>남녀 </a:t>
            </a:r>
            <a:r>
              <a:rPr dirty="0"/>
              <a:t>종을 소유할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56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"`Your male and female slaves are to </a:t>
            </a:r>
            <a:r>
              <a:rPr dirty="0" smtClean="0"/>
              <a:t>come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nations around you; from them you may buy slaves.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너희는 또한 너희와 함께 있어 잠시 머무는 </a:t>
            </a:r>
            <a:r>
              <a:rPr dirty="0" smtClean="0"/>
              <a:t>나그네들과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땅에서 태어난 그들의 가족들 가운데 종을 살 수 </a:t>
            </a:r>
            <a:r>
              <a:rPr dirty="0" smtClean="0"/>
              <a:t>있으며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너희의 소유가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9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also buy some of the temporary residents living among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members of their clans born in your </a:t>
            </a:r>
            <a:r>
              <a:rPr dirty="0" smtClean="0"/>
              <a:t>country,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become your property.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너희는 그들을 너희 자손들에게 상속해 영원히 소유로 물려줄 수 있으며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그들을 평생 종으로 삼을 수 있다. </a:t>
            </a:r>
            <a:r>
              <a:rPr dirty="0" smtClean="0"/>
              <a:t>그러나 </a:t>
            </a:r>
            <a:r>
              <a:rPr dirty="0"/>
              <a:t>너희는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동족 이스라엘 사람들에게는 서로 엄하게 부리지 말아야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8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can will them to your children as inherited property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can make them slaves for life,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must not rule over your fellow Israelites ruthlessly.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너희와 함께 지내는 나그네나 임시 체류자가 부자가 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그와 </a:t>
            </a:r>
            <a:r>
              <a:rPr dirty="0"/>
              <a:t>함께 있는 너희의 형제가 가난해져 </a:t>
            </a:r>
            <a:r>
              <a:rPr dirty="0" smtClean="0"/>
              <a:t>너희와 </a:t>
            </a:r>
            <a:r>
              <a:rPr dirty="0"/>
              <a:t>함께 지내는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나그네나 임시 </a:t>
            </a:r>
            <a:r>
              <a:rPr dirty="0"/>
              <a:t>체류자나 </a:t>
            </a:r>
            <a:r>
              <a:rPr dirty="0" smtClean="0"/>
              <a:t>나그네의 </a:t>
            </a:r>
            <a:r>
              <a:rPr dirty="0"/>
              <a:t>가족의 한 사람에게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빚을 </a:t>
            </a:r>
            <a:r>
              <a:rPr dirty="0"/>
              <a:t>갚을 목적으로 스스로 종으로 팔렸다면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1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an alien or a temporary resident among you becomes rich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one of your countrymen becomes poor </a:t>
            </a:r>
            <a:r>
              <a:rPr dirty="0" smtClean="0"/>
              <a:t>and </a:t>
            </a:r>
            <a:r>
              <a:rPr dirty="0"/>
              <a:t>sells </a:t>
            </a:r>
            <a:r>
              <a:rPr dirty="0" smtClean="0"/>
              <a:t>himself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alien living among you </a:t>
            </a:r>
            <a:r>
              <a:rPr dirty="0" smtClean="0"/>
              <a:t>or </a:t>
            </a:r>
            <a:r>
              <a:rPr dirty="0"/>
              <a:t>to a member of the alien's clan,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그는 팔린 후에라도 물릴 수 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형제들 가운데 하나가 값을 지불하고 그를 물릴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66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retains the right of redemption after he has sold himself.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of his relatives may redeem him: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06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삼촌이나 사촌이나 그의 가문에 속한 가까운 친척이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돈을 </a:t>
            </a:r>
            <a:r>
              <a:rPr dirty="0"/>
              <a:t>지불하고 그를 물릴 수 있다. 혹은 그가 돈을 벌어서 스스로 물릴 수도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1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uncle or a cousin or any blood relative in his clan may redeem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if he prospers, he may redeem himself.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밭에서 저절로 자라나는 것은 거두지 말며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돌보지 않은 포도원의 포도는 수확하지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그때는 </a:t>
            </a:r>
            <a:r>
              <a:rPr dirty="0"/>
              <a:t>그 땅을 위한 안식의 해여야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02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reap what grows of itself or harvest the grapes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your untended vines. The land is to have a year of rest.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/>
              <a:t>그와 그를 산 사람은 그가 자신을 판 해로부터 </a:t>
            </a:r>
            <a:r>
              <a:rPr dirty="0" smtClean="0"/>
              <a:t>희년까지의 </a:t>
            </a:r>
            <a:r>
              <a:rPr dirty="0"/>
              <a:t>기간을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헤아릴 </a:t>
            </a:r>
            <a:r>
              <a:rPr dirty="0"/>
              <a:t>것이며 그를 자유롭게 하는 비용은 </a:t>
            </a:r>
            <a:r>
              <a:rPr dirty="0" smtClean="0"/>
              <a:t>헤아린 </a:t>
            </a:r>
            <a:r>
              <a:rPr dirty="0"/>
              <a:t>햇수에 따라 지불돼야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그가 자기 주인을 위해 일한 기간은 </a:t>
            </a:r>
            <a:r>
              <a:rPr dirty="0" smtClean="0"/>
              <a:t>고용된 </a:t>
            </a:r>
            <a:r>
              <a:rPr dirty="0"/>
              <a:t>종의 햇수와 같이 헤아려야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8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and his buyer are to count the time from the year he sold himself </a:t>
            </a:r>
            <a:r>
              <a:rPr dirty="0" smtClean="0"/>
              <a:t>up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Year of Jubilee. The price for his release is to be based on the </a:t>
            </a:r>
            <a:r>
              <a:rPr dirty="0" smtClean="0"/>
              <a:t>rate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paid </a:t>
            </a:r>
            <a:r>
              <a:rPr dirty="0"/>
              <a:t>to a hired man for that number of years.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아직 많은 햇수가 남았다면 그것에 </a:t>
            </a:r>
            <a:r>
              <a:rPr dirty="0" smtClean="0"/>
              <a:t>따라서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이전에 종으로 팔렸을 때 </a:t>
            </a:r>
            <a:r>
              <a:rPr dirty="0" smtClean="0"/>
              <a:t>주인에게서 </a:t>
            </a:r>
            <a:r>
              <a:rPr dirty="0"/>
              <a:t>받은 </a:t>
            </a:r>
            <a:r>
              <a:rPr dirty="0" smtClean="0"/>
              <a:t>금액에서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그것만큼의 </a:t>
            </a:r>
            <a:r>
              <a:rPr dirty="0"/>
              <a:t>액수를 빼고 무르는 금액을 그에게 돌려줄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28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many years remain, he must pay for his </a:t>
            </a:r>
            <a:r>
              <a:rPr dirty="0" smtClean="0"/>
              <a:t>redemption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larger share of the price paid for him.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희년까지 얼마 안 남았다면 그는 그와 함께 헤아릴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그가 행한 섬김의 햇수의 가치를 빼고 무르는 비용을 되돌려 주어야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1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a few years remain until the Year of Jubilee,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compute that and pay for his redemption accordingly.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/>
              <a:t>그는 그를 해마다 고용된 사람처럼 대해야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네 눈앞에서 그를 엄하게 다루지 말아야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9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be treated as a man hired from year to year;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must see to it that his owner does not rule over him ruthlessly.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/>
              <a:t>그가 위에서 언급한 어떤 방식으로도 물을 수 없다면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그와 </a:t>
            </a:r>
            <a:r>
              <a:rPr dirty="0"/>
              <a:t>그의 자녀들은 희년에 자유롭게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46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"`Even if he is not redeemed in any of these ways,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and his children are to be released in the Year of Jubilee,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/>
              <a:t>이는 이스라엘 백성이 내게 속한 종들이며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내가 이집트에서 인도해 낸 내 종들이다.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너희 하나님 여호와다.”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4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Israelites belong to me as servants.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my servants, whom I brought out of Egypt.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 your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026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땅의 안식년의 소산은 너희, 곧 너와 네 남녀 종들과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일꾼과 너와 함께 사는 객에게 음식이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5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the land yields during the sabbath year </a:t>
            </a:r>
            <a:r>
              <a:rPr dirty="0" smtClean="0"/>
              <a:t>will </a:t>
            </a:r>
            <a:r>
              <a:rPr dirty="0"/>
              <a:t>be food for you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yourself, your manservant </a:t>
            </a:r>
            <a:r>
              <a:rPr dirty="0" smtClean="0"/>
              <a:t>and </a:t>
            </a:r>
            <a:r>
              <a:rPr dirty="0"/>
              <a:t>maidservant,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hired worker and temporary resident who live among you,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네 가축과 네 땅의 들짐승에게도 그 땅의 소산이 음식이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6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for your livestock and the wild animals in your land.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Whatever </a:t>
            </a:r>
            <a:r>
              <a:rPr dirty="0"/>
              <a:t>the land produces may be eaten.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762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“너는 안식년을 일곱 번, 곧 일곱 해를 일곱 번 헤아려라.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제7년이 일곱 번 지나면 그 일곱 번의 안식의 해는 49년이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80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"`Count off seven sabbaths of years -- seven times seven years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the seven sabbaths of years amount to a period of forty-nine years.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너는 일곱째 달 10일에 사방에서 나팔을 불게 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속죄의 </a:t>
            </a:r>
            <a:r>
              <a:rPr dirty="0"/>
              <a:t>날에 너는 나팔을 네 온 땅 전역에서 불게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2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have the trumpet sounded everywhere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tenth day of the seventh month;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Day of Atonement sound the trumpet throughout your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1830</Words>
  <Application>Microsoft Macintosh PowerPoint</Application>
  <PresentationFormat>와이드스크린</PresentationFormat>
  <Paragraphs>308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2022-09-07T07:59:36Z</dcterms:modified>
</cp:coreProperties>
</file>