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7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“너희는 너희를 위해 우상들을 만들거나 새긴 형상이나 주상을 세우지 </a:t>
            </a:r>
            <a:r>
              <a:rPr dirty="0" smtClean="0"/>
              <a:t>말고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너희 땅에 다듬은 돌을 세우고 그것들을 섬기지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내가 너희 하나님 여호와기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1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"`Do not make idols or set up an image or a sacred stone for yourselves,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not place a carved stone in your land to bow down before it.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 your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너희는 작년에 수확한 것을 먹을 </a:t>
            </a:r>
            <a:r>
              <a:rPr dirty="0" smtClean="0"/>
              <a:t>것이지만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새것을 </a:t>
            </a:r>
            <a:r>
              <a:rPr dirty="0"/>
              <a:t>수확하면 그것을 치우게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3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still be eating last year's </a:t>
            </a:r>
            <a:r>
              <a:rPr dirty="0" smtClean="0"/>
              <a:t>harvest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will have to move it out to make room for the new.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너희와 함께 거할 것이며 내가 너희를 싫어하지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put my dwelling place among you, and I will not abhor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내가 너희와 함께 행할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하나님이 될 것이며 너희는 내 백성이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8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walk among you and be your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be my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나는 너희 하나님 여호와로 너희를 이집트에서 </a:t>
            </a:r>
            <a:r>
              <a:rPr dirty="0" smtClean="0"/>
              <a:t>인도해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너희가 더 이상 이집트 사람들의 종이 되지 않게 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 멍에의 가로 막대기를 부러뜨렸고 너희 머리를 곧게 세우고 걷게 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7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God, who brought you out of </a:t>
            </a:r>
            <a:r>
              <a:rPr dirty="0" smtClean="0"/>
              <a:t>Egypt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you would no longer be slaves to the </a:t>
            </a:r>
            <a:r>
              <a:rPr dirty="0" smtClean="0"/>
              <a:t>Egyptians;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broke the bars of your yoke and enabled you to walk with heads held high.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“그러나 너희가 내 말에 귀 기울이지 않고 이 모든 명령을 행하지 않거나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"`But if you will not listen to me and carry out all these commands,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너희가 내 규례를 거부하고 내 법도를 </a:t>
            </a:r>
            <a:r>
              <a:rPr dirty="0" smtClean="0"/>
              <a:t>싫어해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모든 명령을 행하지 않고 내 언약을 어긴다면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reject my decrees and abhor my </a:t>
            </a:r>
            <a:r>
              <a:rPr dirty="0" smtClean="0"/>
              <a:t>laws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fail to carry out all my commands and so violate my covenant,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내가 너희에게 이렇게 할 것이다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곧 </a:t>
            </a:r>
            <a:r>
              <a:rPr dirty="0"/>
              <a:t>내가 너희에게 너희 눈을 멀게 </a:t>
            </a:r>
            <a:r>
              <a:rPr dirty="0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목숨을 위협하는 재앙과 질병과 열병을 보낼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씨앗을 뿌려도 헛일이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원수들이 그것을 먹을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43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do this to you: I will bring upon you sudden </a:t>
            </a:r>
            <a:r>
              <a:rPr dirty="0" smtClean="0"/>
              <a:t>terror,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wasting </a:t>
            </a:r>
            <a:r>
              <a:rPr dirty="0"/>
              <a:t>diseases and fever that will destroy your </a:t>
            </a:r>
            <a:r>
              <a:rPr dirty="0" smtClean="0"/>
              <a:t>sight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drain away your life. You will plant seed in </a:t>
            </a:r>
            <a:r>
              <a:rPr dirty="0" smtClean="0"/>
              <a:t>vain,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your enemies will eat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내가 내 얼굴을 너희에게서 돌려 너희는 너희 원수들에게 패배할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너희를 </a:t>
            </a:r>
            <a:r>
              <a:rPr dirty="0"/>
              <a:t>미워하는 자들이 너희를 다스릴 </a:t>
            </a:r>
            <a:r>
              <a:rPr dirty="0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쫓아오는 자가 없어도 도망할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my face against you so that you will be </a:t>
            </a:r>
            <a:r>
              <a:rPr dirty="0" smtClean="0"/>
              <a:t>defeated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your enemies; those who hate you will rule over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flee even when no one is pursuing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모든 일들에도 불구하고 너희가 내 말을 듣지 </a:t>
            </a:r>
            <a:r>
              <a:rPr dirty="0" smtClean="0"/>
              <a:t>않으면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 죄들에 대해 너희를 일곱 배로 징벌할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1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after all this you will not listen to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punish you for your sins seven times over.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내가 너희의 권력에 대한 신뢰를 꺾을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위의 하늘을 쇠처럼 너희 아래 땅을 구리처럼 단단하게 만들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break down your stubborn </a:t>
            </a:r>
            <a:r>
              <a:rPr dirty="0" smtClean="0"/>
              <a:t>pride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make the </a:t>
            </a:r>
            <a:r>
              <a:rPr dirty="0" smtClean="0"/>
              <a:t>sky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above </a:t>
            </a:r>
            <a:r>
              <a:rPr dirty="0"/>
              <a:t>you like iron and the ground beneath you like bronze.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내 안식들을 지키고 내 성소를 경외하라.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5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"`Observe my Sabbaths and have reverence for my sanctuary.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너희가 힘을 써도 헛수고가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너희의 땅이 아무 소산도 내지 못할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땅의 </a:t>
            </a:r>
            <a:r>
              <a:rPr dirty="0"/>
              <a:t>나무들도 아무 열매도 내지 못할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strength will be spent in </a:t>
            </a:r>
            <a:r>
              <a:rPr dirty="0" smtClean="0"/>
              <a:t>vain,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your soil will not yield its </a:t>
            </a:r>
            <a:r>
              <a:rPr dirty="0" smtClean="0"/>
              <a:t>crops,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will the trees of the land yield their fruit.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너희가 나와 맞서서 행하고 내 말을 듣지 </a:t>
            </a:r>
            <a:r>
              <a:rPr dirty="0" smtClean="0"/>
              <a:t>않는다면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너희에게 재난을 너희의 죄들보다 일곱 배나 더 많게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6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you remain hostile toward me and refuse to listen to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multiply your afflictions seven times over, as your sins deserve.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내가 들짐승들을 너희에게 </a:t>
            </a:r>
            <a:r>
              <a:rPr dirty="0" smtClean="0"/>
              <a:t>보내서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그것들이 </a:t>
            </a:r>
            <a:r>
              <a:rPr dirty="0"/>
              <a:t>너희에게서 너희 자식들을 빼앗을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가축들을 죽이고 너희 수가 적어져 길거리가 황량할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6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wild animals against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rob you of your </a:t>
            </a:r>
            <a:r>
              <a:rPr dirty="0" smtClean="0"/>
              <a:t>children,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destroy </a:t>
            </a:r>
            <a:r>
              <a:rPr dirty="0"/>
              <a:t>your cattle and make you so few in </a:t>
            </a:r>
            <a:r>
              <a:rPr dirty="0" smtClean="0"/>
              <a:t>number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your roads will be deserted.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 모든 일에도 너희가 내게 돌이키지 않고 나와 맞서서 행한다면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in spite of these things you do not accept my </a:t>
            </a:r>
            <a:r>
              <a:rPr dirty="0" smtClean="0"/>
              <a:t>correction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continue to be hostile toward me,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나도 너희와 맞서서 행하고 나 스스로 </a:t>
            </a:r>
            <a:r>
              <a:rPr dirty="0" smtClean="0"/>
              <a:t>너희에게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너희의 </a:t>
            </a:r>
            <a:r>
              <a:rPr dirty="0"/>
              <a:t>죄들보다 일곱 배나 더한 심판을 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2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be hostile toward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afflict you for your sins seven times over.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내가 너희에게 전쟁을 일으키게 해 언약을 깬 데 대한 보복을 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너희 성들에 도피해 있다면 내가 너희에게 전염병을 보낼 </a:t>
            </a:r>
            <a:r>
              <a:rPr dirty="0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원수들의 손에 넘어갈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7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bring the sword upon </a:t>
            </a:r>
            <a:r>
              <a:rPr dirty="0" smtClean="0"/>
              <a:t>you</a:t>
            </a:r>
            <a:r>
              <a:rPr lang="ko-KR" altLang="en-US" dirty="0"/>
              <a:t> </a:t>
            </a:r>
            <a:r>
              <a:rPr dirty="0" smtClean="0"/>
              <a:t>to </a:t>
            </a:r>
            <a:r>
              <a:rPr dirty="0"/>
              <a:t>avenge the </a:t>
            </a:r>
            <a:r>
              <a:rPr dirty="0" smtClean="0"/>
              <a:t>breaking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</a:t>
            </a:r>
            <a:r>
              <a:rPr dirty="0" smtClean="0"/>
              <a:t>covenant.</a:t>
            </a:r>
            <a:r>
              <a:rPr lang="ko-KR" altLang="en-US" dirty="0"/>
              <a:t> </a:t>
            </a:r>
            <a:r>
              <a:rPr dirty="0" smtClean="0"/>
              <a:t>When </a:t>
            </a:r>
            <a:r>
              <a:rPr dirty="0"/>
              <a:t>you withdraw into your </a:t>
            </a:r>
            <a:r>
              <a:rPr dirty="0" smtClean="0"/>
              <a:t>cities,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send a plague among you, and you will be given into enemy hands.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내가 너희가 빵을 운반할 때 사용하는 나무 막대를 꺾을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열 </a:t>
            </a:r>
            <a:r>
              <a:rPr dirty="0"/>
              <a:t>명의 여자들이 한 개의 화덕에 빵을 구워 저울에 달아 줄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먹어도 배부르지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75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cut off your supply of </a:t>
            </a:r>
            <a:r>
              <a:rPr dirty="0" smtClean="0"/>
              <a:t>bread,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ten </a:t>
            </a:r>
            <a:r>
              <a:rPr dirty="0"/>
              <a:t>women will be able to bake your bread in one </a:t>
            </a:r>
            <a:r>
              <a:rPr dirty="0" smtClean="0"/>
              <a:t>oven,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dole out the bread by </a:t>
            </a:r>
            <a:r>
              <a:rPr dirty="0" smtClean="0"/>
              <a:t>weight.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eat, but you will not be satisfied.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 모든 일에도 불구하고 너희가 내 말을 듣지 않고 나와 맞서서 행한다면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2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in spite of this you still do not listen to </a:t>
            </a:r>
            <a:r>
              <a:rPr dirty="0" smtClean="0"/>
              <a:t>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continue to be hostile toward me,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내가 진노해 너희와 맞서 </a:t>
            </a:r>
            <a:r>
              <a:rPr dirty="0" smtClean="0"/>
              <a:t>행하고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친히 너희를 너희 죄들의 일곱 배로 징벌할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05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in my anger I will be hostile toward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myself will punish you for your sins seven times over.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너희가 너희 아들들의 살과 너희 딸들의 살을 먹을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eat the flesh of your sons and the flesh of your daughters.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너희가 내 규례들을 준수하고 내 명령들을 지켜 행하면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"`If you follow my decrees and are careful to obey my commands,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내가 너희 산당을 부수고 너희 분향제단을 </a:t>
            </a:r>
            <a:r>
              <a:rPr dirty="0" smtClean="0"/>
              <a:t>깨뜨리며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시체들을 너희 우상들의 시체들 위에 던질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너희를 미워할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your high places, cut down your incense altars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pile your dead bodies on the lifeless forms of your idols,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abhor you.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내가 너희의 도성들을 폐허로 만들고 너희 성소들을 황폐하게 만들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너희가 바치는 예물들의 태우는 냄새를 좋아하지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26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turn your cities into ruins and lay waste your sanctuaries,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take no delight in the pleasing aroma of your offerings.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내가 그 땅을 폐허로 </a:t>
            </a:r>
            <a:r>
              <a:rPr dirty="0" smtClean="0"/>
              <a:t>만들어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거기에 </a:t>
            </a:r>
            <a:r>
              <a:rPr dirty="0"/>
              <a:t>사는 너희 원수들이 </a:t>
            </a:r>
            <a:r>
              <a:rPr dirty="0" smtClean="0"/>
              <a:t>그것을 </a:t>
            </a:r>
            <a:r>
              <a:rPr dirty="0"/>
              <a:t>보고 놀라게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3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lay waste the land,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your enemies who live there will be appalled.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내가 너희를 민족들 가운데로 흩어 버릴 것이고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칼이 </a:t>
            </a:r>
            <a:r>
              <a:rPr dirty="0"/>
              <a:t>너희를 쫓도록 할 것이다. 너희의 땅이 황폐해질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도성들은 폐허가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6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scatter you among the nations and will draw out my sword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pursue you. Your land will be laid waste, and your cities will lie in ruins.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그때 그 땅은 너희가 너희 원수들의 땅에 있어 폐허로 남아 있는 동안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땅의 </a:t>
            </a:r>
            <a:r>
              <a:rPr dirty="0"/>
              <a:t>안식들을 누릴 것이다. 그때에야 그 땅이 쉬어 안식들을 누리는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9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land will enjoy its sabbath years all the time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it lies desolate and you are in the country of your enemies;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land will rest and enjoy its sabbaths.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4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 땅이 폐허로 남아 있는 동안 너희가 그 안에 사는 동안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누리지 </a:t>
            </a:r>
            <a:r>
              <a:rPr dirty="0"/>
              <a:t>못했던 너희의 안식들을 누리게 되는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time that it lies desolate, the land will have the rest 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not have during the sabbaths you lived in it.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너희 가운데 남겨진 사람들에 대해서,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그들 원수들의 땅에 있는 그들의 마음을 약하게 만들어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바람에 </a:t>
            </a:r>
            <a:r>
              <a:rPr dirty="0"/>
              <a:t>흩날리는 나뭇잎 소리에도 그들을 도망하게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칼을 피해 도망치는 것처럼 도망칠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자기들을 </a:t>
            </a:r>
            <a:r>
              <a:rPr dirty="0"/>
              <a:t>쫓는 사람이 없어도 넘어질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"`As for those of you who are left,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make their hearts so fearful in the lands of their enemies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sound of a windblown leaf will put them to flight.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run as though fleeing from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fall, </a:t>
            </a:r>
            <a:r>
              <a:rPr dirty="0" smtClean="0"/>
              <a:t>even </a:t>
            </a:r>
            <a:r>
              <a:rPr dirty="0"/>
              <a:t>though no one is pursuing them.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그들은 쫓는 사람이 없어도 칼을 피해 도망하듯이 서로 걸려 넘어질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너희 원수들 앞에 설 힘을 잃을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stumble over one another as though fleeing from the sword,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though no one is pursuing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you will not be able to stand before your enemies.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너희가 그 민족들 가운데서 쓰러질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원수들의 땅이 너희를 삼켜 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6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perish among the nations;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land of your enemies will devour you.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너희 가운데 남겨진 사람들은 자기들의 죄로 인해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원수들의 땅에서 사라질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또한 </a:t>
            </a:r>
            <a:r>
              <a:rPr dirty="0"/>
              <a:t>그들 조상들의 죄로 인해 그들은 그들과 함께 사라질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4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of you who are left will waste away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lands of their </a:t>
            </a:r>
            <a:r>
              <a:rPr dirty="0" smtClean="0"/>
              <a:t>enemies </a:t>
            </a:r>
            <a:r>
              <a:rPr dirty="0"/>
              <a:t>because of their sins;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also </a:t>
            </a:r>
            <a:r>
              <a:rPr dirty="0"/>
              <a:t>because of their fathers' sins they will waste away.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내가 너희에게 때마다 비를 내릴 것이고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땅이 수확물을 내고 들판의 나무들이 열매를 맺을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you rain in its season,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and </a:t>
            </a:r>
            <a:r>
              <a:rPr dirty="0"/>
              <a:t>the ground will yield its crops and the trees of the field their fruit.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그러나 그들이 내게 반역하고 내게 대항해 행했던 불성실한 행동 속에서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자기들의 </a:t>
            </a:r>
            <a:r>
              <a:rPr dirty="0"/>
              <a:t>죄들과 자기 조상들의 죄들을 고백하면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if they will confess their sins and the sins of their fathers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treachery against me and their hostility toward me,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그래서 내가 그들과 대항해 그들을 그들 원수들의 땅으로 보냈지만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그들의 </a:t>
            </a:r>
            <a:r>
              <a:rPr dirty="0"/>
              <a:t>할례를 받지 않은 마음이 겸손해지고 그들이 자기들의 죄의 대가를 치를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made me hostile toward them </a:t>
            </a:r>
            <a:r>
              <a:rPr dirty="0" smtClean="0"/>
              <a:t>so </a:t>
            </a:r>
            <a:r>
              <a:rPr dirty="0"/>
              <a:t>that I sent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land of their enemies </a:t>
            </a:r>
            <a:r>
              <a:rPr lang="en-US" altLang="ko-KR" dirty="0" smtClean="0"/>
              <a:t>–-</a:t>
            </a:r>
            <a:r>
              <a:rPr dirty="0" smtClean="0"/>
              <a:t> then </a:t>
            </a:r>
            <a:r>
              <a:rPr dirty="0"/>
              <a:t>when </a:t>
            </a:r>
            <a:r>
              <a:rPr dirty="0" smtClean="0"/>
              <a:t>their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uncircumcised </a:t>
            </a:r>
            <a:r>
              <a:rPr dirty="0"/>
              <a:t>hearts </a:t>
            </a:r>
            <a:r>
              <a:rPr dirty="0" smtClean="0"/>
              <a:t>are </a:t>
            </a:r>
            <a:r>
              <a:rPr dirty="0"/>
              <a:t>humbled and they pay for their sin,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내가 야곱과 맺은 언약을 기억하며 내가 이삭과 맺은 언약을 기억할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아브라함과 맺은 언약을 기억할 것이며 내가 그 땅을 기억할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remember my covenant with Jacob and my covenant with Isaac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my covenant with Abraham, and I will remember the land.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그러나 그 땅이 그들에게 버려져 그들 없이 폐허로 남아 있는 동안에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땅의 </a:t>
            </a:r>
            <a:r>
              <a:rPr dirty="0"/>
              <a:t>안식들을 누릴 것이다. 그들이 내 법도를 저버리고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규례를 싫어했기 때문에 그들은 죄의 대가를 치를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land will be deserted by them </a:t>
            </a:r>
            <a:r>
              <a:rPr dirty="0" smtClean="0"/>
              <a:t>and </a:t>
            </a:r>
            <a:r>
              <a:rPr dirty="0"/>
              <a:t>will enjoy its </a:t>
            </a:r>
            <a:r>
              <a:rPr dirty="0" smtClean="0"/>
              <a:t>sabbaths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while </a:t>
            </a:r>
            <a:r>
              <a:rPr dirty="0"/>
              <a:t>it lies desolate without them. </a:t>
            </a:r>
            <a:r>
              <a:rPr dirty="0" smtClean="0"/>
              <a:t>They </a:t>
            </a:r>
            <a:r>
              <a:rPr dirty="0"/>
              <a:t>will pay for their </a:t>
            </a:r>
            <a:r>
              <a:rPr dirty="0" smtClean="0"/>
              <a:t>sins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rejected my laws </a:t>
            </a:r>
            <a:r>
              <a:rPr dirty="0" smtClean="0"/>
              <a:t>and </a:t>
            </a:r>
            <a:r>
              <a:rPr dirty="0"/>
              <a:t>abhorred my decrees.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그러나 이런 것에도 불구하고 그들이 그들의 원수들의 땅에 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그들을 저버리지도 그들을 미워하지도 아니해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완전히 멸망시키지도, 그들과 맺은 내 언약을 파기하지도 않았다.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내가 그들의 하나님 여호와기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in spite of this, when they are in the land of their enemies,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not reject them or abhor them so as to destroy them completely,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breaking </a:t>
            </a:r>
            <a:r>
              <a:rPr dirty="0"/>
              <a:t>my covenant with them. I am the LORD their God.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그러나 내가 그들의 하나님이 되기 위해, 민족들이 보는 앞에서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이집트에서 </a:t>
            </a:r>
            <a:r>
              <a:rPr dirty="0"/>
              <a:t>그들을 인도해 낸 그들 조상들과의 </a:t>
            </a:r>
            <a:r>
              <a:rPr dirty="0" smtClean="0"/>
              <a:t>언약을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그들을 </a:t>
            </a:r>
            <a:r>
              <a:rPr dirty="0"/>
              <a:t>위해 기억할 것이다. </a:t>
            </a:r>
            <a:r>
              <a:rPr dirty="0" smtClean="0"/>
              <a:t>나는 </a:t>
            </a:r>
            <a:r>
              <a:rPr dirty="0"/>
              <a:t>여호와다.”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2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their sake I will remember the covenant with their ancestors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I brought out of Egypt in the sight of the nations to be their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LORD.'"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이상은 여호와께서 시내 산에서 모세를 통해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자기와 </a:t>
            </a:r>
            <a:r>
              <a:rPr dirty="0"/>
              <a:t>이스라엘 백성들 사이에 세우신 규례와 법규와 교훈입니다.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decrees, the laws and the regulations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that </a:t>
            </a:r>
            <a:r>
              <a:rPr dirty="0"/>
              <a:t>the LORD established on Mount Sinai between himself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Israelites through Moses.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너희는 포도를 수확할 때까지 추수를 계속할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씨를 </a:t>
            </a:r>
            <a:r>
              <a:rPr dirty="0"/>
              <a:t>뿌릴 때까지 포도 수확을 계속할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배부르게 음식을 먹을 것이며 너희의 땅에서 안전하게 살 수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threshing will continue until grape harvest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grape harvest will continue until planting,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eat all the food you want and live in safety in your land.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내가 그 땅에 평화를 줄 것이며 너희가 누울지라도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아무도 </a:t>
            </a:r>
            <a:r>
              <a:rPr dirty="0"/>
              <a:t>너희를 두렵게 하지 않을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그 땅에서 </a:t>
            </a:r>
            <a:r>
              <a:rPr dirty="0" smtClean="0"/>
              <a:t>위험한 </a:t>
            </a:r>
            <a:r>
              <a:rPr dirty="0"/>
              <a:t>들짐승들을 없앨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전쟁이 </a:t>
            </a:r>
            <a:r>
              <a:rPr dirty="0"/>
              <a:t>너희 땅에서 일어나지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15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grant peace in the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lie down </a:t>
            </a:r>
            <a:r>
              <a:rPr dirty="0" smtClean="0"/>
              <a:t>and </a:t>
            </a:r>
            <a:r>
              <a:rPr dirty="0"/>
              <a:t>no one will make you </a:t>
            </a:r>
            <a:r>
              <a:rPr dirty="0" smtClean="0"/>
              <a:t>afraid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I will remove savage beasts from the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sword will not pass through your country.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너희가 너희 원수들을 이길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너희 앞에서 패배할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7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pursue your </a:t>
            </a:r>
            <a:r>
              <a:rPr dirty="0" smtClean="0"/>
              <a:t>enemies,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fall by the sword before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07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너희 가운데 다섯 명이 원수들 100명을 이길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가운데 100명이 원수들 1만 명을 이길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원수들이 너희 앞에서 패배할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of you will chase a </a:t>
            </a:r>
            <a:r>
              <a:rPr dirty="0" smtClean="0"/>
              <a:t>hundred,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hundred of you will chase ten </a:t>
            </a:r>
            <a:r>
              <a:rPr dirty="0" smtClean="0"/>
              <a:t>thousand,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enemies will fall by the sword before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내가 너희에게 은혜를 베풀 것이며 너희가 생육하고 번성하게 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너희와 맺은 내 언약을 지킬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62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look on you with favor and make you </a:t>
            </a:r>
            <a:r>
              <a:rPr dirty="0" smtClean="0"/>
              <a:t>fruitful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increase your numbers, and I will keep my covenant with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1554</Words>
  <Application>Microsoft Macintosh PowerPoint</Application>
  <PresentationFormat>와이드스크린</PresentationFormat>
  <Paragraphs>267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2022-09-07T08:12:22Z</dcterms:modified>
</cp:coreProperties>
</file>