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그렇기 때문에 그는 그것을 좋은 것을 나쁜 </a:t>
            </a:r>
            <a:r>
              <a:rPr dirty="0" smtClean="0"/>
              <a:t>것으로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혹은 </a:t>
            </a:r>
            <a:r>
              <a:rPr dirty="0"/>
              <a:t>나쁜 것을 좋은 것으로 바꿀 수 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그 가축을 다른 것으로 대신하면 그 둘 다 여호와의 소유가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0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not exchange it or substitute a good one for a bad </a:t>
            </a:r>
            <a:r>
              <a:rPr dirty="0" smtClean="0"/>
              <a:t>one,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 bad one for a good one; if he should substitute one animal for </a:t>
            </a:r>
            <a:r>
              <a:rPr dirty="0" smtClean="0"/>
              <a:t>another,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it and the substitute become holy.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그것이 여호와께 드릴 만한 예물이 아닌 부정한 </a:t>
            </a:r>
            <a:r>
              <a:rPr dirty="0" smtClean="0"/>
              <a:t>동물이라면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그 </a:t>
            </a:r>
            <a:r>
              <a:rPr dirty="0"/>
              <a:t>사람은 그 동물을 제사장 앞에 가져가야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35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what he vowed is a ceremonially unclean animal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that is not acceptable as an offering to the LORD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animal must be presented to the priest,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그러면 제사장은 그것이 좋은 것인지 나쁜 것인지 평가해야 한다.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제사장은 </a:t>
            </a:r>
            <a:r>
              <a:rPr dirty="0"/>
              <a:t>그 가치를 결정하고 그 가치는 그대로 결정될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judge its quality as good or bad.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Whatever </a:t>
            </a:r>
            <a:r>
              <a:rPr dirty="0"/>
              <a:t>value the priest then sets, that is what it will be.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그가 그 가축을 물리려면 그는 그 가치에 5분의 1의 값을 더해야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08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owner wishes to redeem the animal,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add a fifth to its value.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자기 집을 여호와께 바치려면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그것이 좋은지 나쁜지에 대한 가치를 평가해야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제사장이 </a:t>
            </a:r>
            <a:r>
              <a:rPr dirty="0"/>
              <a:t>그 가치를 정하면 그 가치가 정해질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2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dedicates his house as something holy to the LORD,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 will judge its quality as good or bad.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Whatever </a:t>
            </a:r>
            <a:r>
              <a:rPr dirty="0"/>
              <a:t>value the priest then sets, so it will remain.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자기 집을 하나님께 바친 사람이 그것을 물리길 원한다면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 가치에 5분의 1의 값을 더해야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그 집은 다시 자기 것이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7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man who dedicates his house redeems it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he must add a fifth to its value, and the house will again become his.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62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유산으로 받은 땅의 일부를 여호와께 바치려면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가치는 거기 뿌릴 수 있는 씨의 양에 따라 계산해야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보리 1호멜은 50세겔로 계산하여라.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dedicates to the LORD part of his family land,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its </a:t>
            </a:r>
            <a:r>
              <a:rPr dirty="0"/>
              <a:t>value is to be set according to the amount of seed required for it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fifty </a:t>
            </a:r>
            <a:r>
              <a:rPr dirty="0"/>
              <a:t>shekels of silver to a homer of barley seed.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희년에 혹은 직후에 그가 자기 밭을 바친다면 최대한의 가치로 계산하여라.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1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dedicates his field during the Year of Jubilee,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value that has been set remains.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그러나 희년과 상관없이 밭을 바친다면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다음 희년 때까지 남아 있는 햇수에 따라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가치를 정할 것이며 그 가치는 줄어들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14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he dedicates his field after the Jubilee, </a:t>
            </a:r>
            <a:r>
              <a:rPr dirty="0" smtClean="0"/>
              <a:t>the priest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determine the value according </a:t>
            </a:r>
            <a:r>
              <a:rPr dirty="0" smtClean="0"/>
              <a:t>to </a:t>
            </a:r>
            <a:r>
              <a:rPr dirty="0"/>
              <a:t>the number of </a:t>
            </a:r>
            <a:r>
              <a:rPr dirty="0" smtClean="0"/>
              <a:t>years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remain until the next Year of Jubilee, </a:t>
            </a:r>
            <a:r>
              <a:rPr dirty="0" smtClean="0"/>
              <a:t>and </a:t>
            </a:r>
            <a:r>
              <a:rPr dirty="0"/>
              <a:t>its set value will be reduced.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45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밭을 바친 사람이 그것을 무르고 싶어한다면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 밭의 가치에 5분의 1의 금액을 더해서 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그것은 다시 그의 것이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93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man who dedicates the field wishes to redeem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add a fifth to its value, and the field will again become his.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47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“너는 이스라엘 백성들에게 다음과 같이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누구든지 여호와께 사람을 바치는 특별한 맹세를 한 </a:t>
            </a:r>
            <a:r>
              <a:rPr dirty="0" smtClean="0"/>
              <a:t>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제사장의 </a:t>
            </a:r>
            <a:r>
              <a:rPr dirty="0"/>
              <a:t>계산법에 따라 그 맹세를 이루려면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13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If anyone makes a special vow to dedicate </a:t>
            </a:r>
            <a:r>
              <a:rPr dirty="0" smtClean="0"/>
              <a:t>persons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LORD </a:t>
            </a:r>
            <a:r>
              <a:rPr dirty="0" smtClean="0"/>
              <a:t>by </a:t>
            </a:r>
            <a:r>
              <a:rPr dirty="0"/>
              <a:t>giving equivalent values,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그러나 그 밭을 무르지 않거나 다른 사람에게 팔아 버렸다면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더 이상 무를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51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If, however, he does not redeem the field,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if he has sold it to someone else, it can never be redeemed.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그러나 희년이 돼 그 밭이 풀리면 여호와께 바친 것이 돼 거룩해질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밭은 제사장들이 소유하게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1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field is released in the Jubilee, </a:t>
            </a:r>
            <a:r>
              <a:rPr dirty="0" smtClean="0"/>
              <a:t>it </a:t>
            </a:r>
            <a:r>
              <a:rPr dirty="0"/>
              <a:t>will become holy,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a field devoted to the LORD; it will become the property of the priests.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누구든지 물려받은 것이 아닌 구입한 밭을 여호와께 바치려면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5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dedicates to the LORD a field he has bought,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is not part of his family land,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제사장은 희년까지의 그 가치를 계산할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사람은 그날에 여호와께 바쳐진 것으로서의 가치를 지불해야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27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will determine its value up to the Year of Jubilee,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man must pay its value on that day as something holy to the LORD.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희년이 되면 그 밭은 그것을 산 사람으로부터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상속을 </a:t>
            </a:r>
            <a:r>
              <a:rPr dirty="0"/>
              <a:t>통해 원소유자에게 돌아갈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4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Year of Jubilee the field will revert to the person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whom he bought it, the one whose land it was.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모든 가치는 성소의 세겔에 따라 정해질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20</a:t>
            </a:r>
            <a:r>
              <a:rPr dirty="0"/>
              <a:t>게라는 은 1세겔로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3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value is to be set according to the sanctuary shekel,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twenty </a:t>
            </a:r>
            <a:r>
              <a:rPr dirty="0"/>
              <a:t>gerahs to the shekel.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첫 소산은 여호와의 소유기 때문에 그 누구도 소나 양이나 짐승의 첫 새끼를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하나님께 </a:t>
            </a:r>
            <a:r>
              <a:rPr dirty="0"/>
              <a:t>바칠 수 없다. 그것은 이미 여호와의 소유다.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7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 one, however, may dedicate the firstborn of an animal,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since </a:t>
            </a:r>
            <a:r>
              <a:rPr dirty="0"/>
              <a:t>the firstborn already belongs to the LORD;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an ox or a sheep, it is the LORD's.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2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그것이 부정한 것이라면 정해진 가치를 따져서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거기다 </a:t>
            </a:r>
            <a:r>
              <a:rPr dirty="0"/>
              <a:t>5분의 1을 더해 물릴 것이며 물리지 않으려면 정해진 가격에 팔아라.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7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is one of the unclean animals,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may buy it back at its set value, adding a fifth of the value to it.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he does not redeem it, it is to be sold at its set value.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그러나 사람이나 가축이나 유산으로 받은 밭이든지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자기의 </a:t>
            </a:r>
            <a:r>
              <a:rPr dirty="0"/>
              <a:t>소유물들 가운데 여호와께 바쳐진 것은 그 어떤 것도 팔거나 물릴 수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바쳐진 </a:t>
            </a:r>
            <a:r>
              <a:rPr dirty="0"/>
              <a:t>것 모두 다 여호와의 영원한 소유다.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7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nothing that a man owns and devotes to the LORD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man or animal or family land -- may be sold or redeemed</a:t>
            </a:r>
            <a:r>
              <a:rPr dirty="0" smtClean="0"/>
              <a:t>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everything </a:t>
            </a:r>
            <a:r>
              <a:rPr dirty="0"/>
              <a:t>so devoted is most holy to the LORD.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진멸의 대상으로 하나님께 완전히 바쳐진 사람은 물릴 수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죽어야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04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 person devoted to destruction may be ransomed;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be put to death.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20세부터 60세까지의 남자는 성소 세겔에 따라 은 50세겔로 계산하고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the value of a male between the ages of twenty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sixty at fifty shekels of silver, according to the sanctuary shekel;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곡식이든 열매든지 간에 그 땅에서 난 것의 모든 열 가운데 하나는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여호와의 </a:t>
            </a:r>
            <a:r>
              <a:rPr dirty="0"/>
              <a:t>것이며 그것은 여호와의 소유다.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38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 tithe of everything from the land,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grain from the soil or fruit from the trees,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belongs </a:t>
            </a:r>
            <a:r>
              <a:rPr dirty="0"/>
              <a:t>to the LORD; it is holy to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5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자기가 드린 열의 하나를 물리고자 한다면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거기다 5분의 1의 가치를 더해야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16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redeems any of his tithe,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add a fifth of the value to it.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소와 양의 모든 열 가운데 하나,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목자의 막대기 아래로 지나가는 모든 열 번째 가축은 여호와의 소유다.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39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entire tithe of the herd and flock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tenth animal that passes under the shepherd's rod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holy to the LORD.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그가 좋은 것 대신에 나쁜 것을 고르거나 다른 것으로 바꾸어서는 안 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원래의 </a:t>
            </a:r>
            <a:r>
              <a:rPr dirty="0"/>
              <a:t>가축과 교체한 가축 모두가 거룩해질 것이며 그것은 물릴 수 없다.’”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7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not pick out the good from the bad or make any substitution.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he does make a substitution, both the animal and its substitute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become </a:t>
            </a:r>
            <a:r>
              <a:rPr dirty="0"/>
              <a:t>holy and cannot be redeemed.'"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이상은 여호와께서 시내 산에서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 </a:t>
            </a:r>
            <a:r>
              <a:rPr dirty="0"/>
              <a:t>백성들을 위해 모세에게 주신 명령들입니다.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2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commands the LORD gave Moses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Mount Sinai for the Israelites.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여자의 경우는 30세겔로 계산해야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if it is a female, set her value at thirty shekels.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5세부터 20세까지의 남자는 20세겔로 계산하고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여자의 </a:t>
            </a:r>
            <a:r>
              <a:rPr dirty="0"/>
              <a:t>경우는 10세겔로 계산한다.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3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is a person between the ages of five and twenty,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set </a:t>
            </a:r>
            <a:r>
              <a:rPr dirty="0"/>
              <a:t>the value of a male at twenty shekels and of a female at ten shekels.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1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태어난 지 1개월부터 5세까지의 남자는 은 5세겔로 계산하고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여자의 </a:t>
            </a:r>
            <a:r>
              <a:rPr dirty="0"/>
              <a:t>경우는 은 3세겔로 계산해야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62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is a person between one month and five years,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set </a:t>
            </a:r>
            <a:r>
              <a:rPr dirty="0"/>
              <a:t>the value of a male at five shekels of silver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that of a female at three shekels of silver.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0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60세 이상의 남자는 15세겔로 계산하고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여자의 </a:t>
            </a:r>
            <a:r>
              <a:rPr dirty="0"/>
              <a:t>경우는 10세겔로 계산해야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3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is a person sixty years old or more,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set </a:t>
            </a:r>
            <a:r>
              <a:rPr dirty="0"/>
              <a:t>the value of a male at fifteen shekels and of a female at ten shekels.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그러나 맹세는 했으나 그 사람이 너무 가난해서 </a:t>
            </a:r>
            <a:r>
              <a:rPr dirty="0" smtClean="0"/>
              <a:t>정해진 </a:t>
            </a:r>
            <a:r>
              <a:rPr dirty="0"/>
              <a:t>값을 낼 수 </a:t>
            </a:r>
            <a:r>
              <a:rPr dirty="0" smtClean="0"/>
              <a:t>없다면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맹세한 </a:t>
            </a:r>
            <a:r>
              <a:rPr dirty="0"/>
              <a:t>사람은 맹세한 </a:t>
            </a:r>
            <a:r>
              <a:rPr dirty="0" smtClean="0"/>
              <a:t>대상을</a:t>
            </a:r>
            <a:r>
              <a:rPr lang="ko-KR" altLang="en-US" dirty="0"/>
              <a:t> </a:t>
            </a:r>
            <a:r>
              <a:rPr dirty="0" smtClean="0"/>
              <a:t>제사장에게 </a:t>
            </a:r>
            <a:r>
              <a:rPr dirty="0"/>
              <a:t>데려갈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맹세한 사람의 능력에 따라 </a:t>
            </a:r>
            <a:r>
              <a:rPr dirty="0" smtClean="0"/>
              <a:t>그 </a:t>
            </a:r>
            <a:r>
              <a:rPr dirty="0"/>
              <a:t>사람의 가치를 계산해야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9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making the vow is too poor to pay the specified </a:t>
            </a:r>
            <a:r>
              <a:rPr dirty="0" smtClean="0"/>
              <a:t>amount,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present the person to the priest,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will set the value for him </a:t>
            </a:r>
            <a:r>
              <a:rPr dirty="0" smtClean="0"/>
              <a:t>according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what the man </a:t>
            </a:r>
            <a:r>
              <a:rPr dirty="0" smtClean="0"/>
              <a:t>making</a:t>
            </a:r>
            <a:r>
              <a:rPr lang="ko-KR" altLang="en-US" dirty="0"/>
              <a:t> </a:t>
            </a:r>
            <a:r>
              <a:rPr dirty="0" smtClean="0"/>
              <a:t>the </a:t>
            </a:r>
            <a:r>
              <a:rPr dirty="0"/>
              <a:t>vow can afford.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여호와께 드린 예물이 </a:t>
            </a:r>
            <a:r>
              <a:rPr dirty="0" smtClean="0"/>
              <a:t>가축이라면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그렇게 </a:t>
            </a:r>
            <a:r>
              <a:rPr dirty="0"/>
              <a:t>여호와께 드린 모든 가축은 이미 바쳐진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2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what he vowed is an </a:t>
            </a:r>
            <a:r>
              <a:rPr dirty="0" smtClean="0"/>
              <a:t>animal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is acceptable as an offering to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such </a:t>
            </a:r>
            <a:r>
              <a:rPr dirty="0"/>
              <a:t>an animal given to the LORD becomes holy.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1162</Words>
  <Application>Microsoft Macintosh PowerPoint</Application>
  <PresentationFormat>와이드스크린</PresentationFormat>
  <Paragraphs>185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2022-09-07T08:23:16Z</dcterms:modified>
</cp:coreProperties>
</file>