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“‘만일 그 예물이 화목제이고 소로 예물을 </a:t>
            </a:r>
            <a:r>
              <a:rPr dirty="0" smtClean="0"/>
              <a:t>드리려면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수컷이든 </a:t>
            </a:r>
            <a:r>
              <a:rPr dirty="0"/>
              <a:t>암컷이든 상관없이 흠 없는 온전한 것으로 여호와께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0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someone's offering is a fellowship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offers an animal from the </a:t>
            </a:r>
            <a:r>
              <a:rPr dirty="0" smtClean="0"/>
              <a:t>herd,</a:t>
            </a:r>
            <a:r>
              <a:rPr lang="ko-KR" altLang="en-US" dirty="0"/>
              <a:t> </a:t>
            </a:r>
            <a:r>
              <a:rPr dirty="0" smtClean="0"/>
              <a:t>whether </a:t>
            </a:r>
            <a:r>
              <a:rPr dirty="0"/>
              <a:t>male or </a:t>
            </a:r>
            <a:r>
              <a:rPr dirty="0" smtClean="0"/>
              <a:t>female,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present before the LORD an animal without defect.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61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콩팥 두 개와 그 위, 곧 허리 위의 기름 </a:t>
            </a:r>
            <a:r>
              <a:rPr dirty="0" smtClean="0"/>
              <a:t>부위와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간의 </a:t>
            </a:r>
            <a:r>
              <a:rPr dirty="0"/>
              <a:t>꺼풀을 콩팥과 함께 떼어 낸 부위다.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kidneys with the fat on them near the </a:t>
            </a:r>
            <a:r>
              <a:rPr dirty="0" smtClean="0"/>
              <a:t>loins,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covering of the liver, which he will remove with the kidneys.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제사장은 그것을 제단 위에서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이것이 </a:t>
            </a:r>
            <a:r>
              <a:rPr dirty="0"/>
              <a:t>화제로 드리는 음식이다.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6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burn them on the altar as food,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made to the LORD by fire.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만약 바치려는 예물이 염소라면 그것을 여호와 앞으로 가져가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"`If his offering is a goat, he is to present it before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예물의 머리에 손을 얹는 의식을 치르고 회막 앞에서 </a:t>
            </a:r>
            <a:r>
              <a:rPr dirty="0" smtClean="0"/>
              <a:t>잡고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아론의 </a:t>
            </a:r>
            <a:r>
              <a:rPr dirty="0"/>
              <a:t>자손들은 그 피를 제단 사방에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0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his hand on its head and </a:t>
            </a:r>
            <a:r>
              <a:rPr dirty="0" smtClean="0"/>
              <a:t>slaughter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in front of the Tent of </a:t>
            </a:r>
            <a:r>
              <a:rPr dirty="0" smtClean="0"/>
              <a:t>Meeting.</a:t>
            </a:r>
            <a:r>
              <a:rPr lang="ko-KR" altLang="en-US" dirty="0"/>
              <a:t> </a:t>
            </a:r>
            <a:r>
              <a:rPr dirty="0" smtClean="0"/>
              <a:t>Then </a:t>
            </a:r>
            <a:r>
              <a:rPr dirty="0"/>
              <a:t>Aaron's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shall </a:t>
            </a:r>
            <a:r>
              <a:rPr dirty="0"/>
              <a:t>sprinkle its blood against the altar on all sides.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그가 제물 가운데서 여호와께 드릴 </a:t>
            </a:r>
            <a:r>
              <a:rPr dirty="0" smtClean="0"/>
              <a:t>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내장을 </a:t>
            </a:r>
            <a:r>
              <a:rPr dirty="0"/>
              <a:t>덮은 기름과 내장 주위의 기름과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6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what he offers he is to make this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by fire: all the fat that covers the </a:t>
            </a:r>
            <a:r>
              <a:rPr dirty="0" smtClean="0"/>
              <a:t>inner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parts </a:t>
            </a:r>
            <a:r>
              <a:rPr dirty="0"/>
              <a:t>or is connected to them,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61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콩팥 두 개와 그 위, 곧 허리 위의 기름 </a:t>
            </a:r>
            <a:r>
              <a:rPr dirty="0" smtClean="0"/>
              <a:t>부위와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간 </a:t>
            </a:r>
            <a:r>
              <a:rPr dirty="0"/>
              <a:t>꺼풀을 콩팥과 함께 떼어 낸 부위다.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kidneys with the fat on them near the </a:t>
            </a:r>
            <a:r>
              <a:rPr dirty="0" smtClean="0"/>
              <a:t>loins,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covering of the liver, which he will remove with the kidneys.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6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제사장은 그것을 불 위에 태워서, 여호와께서 </a:t>
            </a:r>
            <a:r>
              <a:rPr dirty="0" smtClean="0"/>
              <a:t>기뻐하시는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향기를 </a:t>
            </a:r>
            <a:r>
              <a:rPr dirty="0"/>
              <a:t>내는 음식 제물로 제단 위에서 태워야 한다. 모든 기름은 여호와의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burn them on the altar as </a:t>
            </a:r>
            <a:r>
              <a:rPr dirty="0" smtClean="0"/>
              <a:t>food,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made by fire, a pleasing aroma. All the fat is the LORD's.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8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17</a:t>
            </a:r>
            <a:br>
              <a:rPr dirty="0" smtClean="0"/>
            </a:br>
            <a:r>
              <a:rPr dirty="0" smtClean="0"/>
              <a:t>어떤 </a:t>
            </a:r>
            <a:r>
              <a:rPr dirty="0"/>
              <a:t>기름이나 어떤 피도 먹지 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너희가 어디에 </a:t>
            </a:r>
            <a:r>
              <a:rPr dirty="0" smtClean="0"/>
              <a:t>살든지</a:t>
            </a:r>
            <a:r>
              <a:rPr lang="ko-KR" altLang="en-US" dirty="0"/>
              <a:t> </a:t>
            </a:r>
            <a:r>
              <a:rPr dirty="0" smtClean="0"/>
              <a:t>대대로 </a:t>
            </a:r>
            <a:r>
              <a:rPr dirty="0"/>
              <a:t>지켜야 할 영원한 규례다.’”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3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a lasting ordinance for the generations to </a:t>
            </a:r>
            <a:r>
              <a:rPr dirty="0" smtClean="0"/>
              <a:t>come,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wherever </a:t>
            </a:r>
            <a:r>
              <a:rPr dirty="0"/>
              <a:t>you live: You must not eat any fat or any blood.'"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그는 그 예물의 머리에 손을 얹는 의식을 </a:t>
            </a:r>
            <a:r>
              <a:rPr dirty="0" smtClean="0"/>
              <a:t>치르고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회막문에서 잡고 아론의 자손 제사장들은 그 피를 제단 사방에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1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his hand on the head of his </a:t>
            </a:r>
            <a:r>
              <a:rPr dirty="0" smtClean="0"/>
              <a:t>offering</a:t>
            </a:r>
            <a:r>
              <a:rPr lang="ko-KR" altLang="en-US" dirty="0" smtClean="0"/>
              <a:t> </a:t>
            </a:r>
            <a:r>
              <a:rPr dirty="0" smtClean="0"/>
              <a:t>and slaughter it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entrance to the Tent of </a:t>
            </a:r>
            <a:r>
              <a:rPr dirty="0" smtClean="0"/>
              <a:t>Meeting.</a:t>
            </a:r>
            <a:r>
              <a:rPr lang="ko-KR" altLang="en-US" dirty="0"/>
              <a:t> </a:t>
            </a:r>
            <a:r>
              <a:rPr dirty="0" smtClean="0"/>
              <a:t>Then </a:t>
            </a:r>
            <a:r>
              <a:rPr dirty="0"/>
              <a:t>Aaron's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priests shall sprinkle the </a:t>
            </a:r>
            <a:r>
              <a:rPr dirty="0" smtClean="0"/>
              <a:t>blood</a:t>
            </a:r>
            <a:r>
              <a:rPr lang="ko-KR" altLang="en-US" dirty="0"/>
              <a:t> </a:t>
            </a:r>
            <a:r>
              <a:rPr dirty="0" smtClean="0"/>
              <a:t>against </a:t>
            </a:r>
            <a:r>
              <a:rPr dirty="0"/>
              <a:t>the altar on all sides.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그는 화목제물 가운데 여호와께 드리는 화제로 드릴 부분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내장을 덮은 기름과 내장 주위에 있는 기름을 드려야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1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fellowship offering he is to </a:t>
            </a:r>
            <a:r>
              <a:rPr dirty="0" smtClean="0"/>
              <a:t>bring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sacrifice </a:t>
            </a:r>
            <a:r>
              <a:rPr dirty="0" smtClean="0"/>
              <a:t>made</a:t>
            </a:r>
            <a:r>
              <a:rPr lang="ko-KR" altLang="en-US" dirty="0"/>
              <a:t> </a:t>
            </a:r>
            <a:r>
              <a:rPr dirty="0" smtClean="0"/>
              <a:t>to </a:t>
            </a:r>
            <a:r>
              <a:rPr dirty="0"/>
              <a:t>the LORD by </a:t>
            </a:r>
            <a:r>
              <a:rPr dirty="0" smtClean="0"/>
              <a:t>fire: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fat that covers the inner parts or is connected to them,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50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두 개의 콩팥과 그 위, 곧 허리 위의 기름 </a:t>
            </a:r>
            <a:r>
              <a:rPr dirty="0" smtClean="0"/>
              <a:t>부위와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간의 </a:t>
            </a:r>
            <a:r>
              <a:rPr dirty="0"/>
              <a:t>꺼풀을 콩팥과 함께 떼어 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kidneys with the fat on them near the </a:t>
            </a:r>
            <a:r>
              <a:rPr dirty="0" smtClean="0"/>
              <a:t>loins,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covering of the liver, which he will remove with the kidneys.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아론의 자손들은 그것을 제단의 불붙은 나무 위에서 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이것이 </a:t>
            </a:r>
            <a:r>
              <a:rPr dirty="0"/>
              <a:t>여호와께서 기뻐하시는 향기로운 화제다.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Aaron's sons are to burn it on the altar on </a:t>
            </a:r>
            <a:r>
              <a:rPr dirty="0" smtClean="0"/>
              <a:t>top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burnt offering that is on the burning </a:t>
            </a:r>
            <a:r>
              <a:rPr dirty="0" smtClean="0"/>
              <a:t>wood,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an offering made by fire, an aroma pleasing to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만일 여호와께 드리는 화목제물의 희생제물이 양 떼 가운데서 드리는 </a:t>
            </a:r>
            <a:r>
              <a:rPr dirty="0" smtClean="0"/>
              <a:t>것이라면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수컷이든 </a:t>
            </a:r>
            <a:r>
              <a:rPr dirty="0"/>
              <a:t>암컷이든 간에 흠 없는 온전한 것이어야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he offers an animal from the flock as a fellowship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LORD, he is to offer a male or female without defect.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만일 그가 그의 예물로 어린 양을 드린다면 그것을 여호와 앞으로 가져가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he offers a lamb, he is to present it before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제물 머리 위에 손을 얹는 예식을 치르고 회막 앞에서 잡아야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아론의 자손들은 그 피를 가져다 제단 사방에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8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his hand on the head of his offering and </a:t>
            </a:r>
            <a:r>
              <a:rPr dirty="0" smtClean="0"/>
              <a:t>slaughter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in front of the Tent of Meeting. Then Aaron's sons </a:t>
            </a:r>
            <a:r>
              <a:rPr dirty="0" smtClean="0"/>
              <a:t>shall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sprinkle </a:t>
            </a:r>
            <a:r>
              <a:rPr dirty="0"/>
              <a:t>its blood against the altar on all sides.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그가 화목제 희생 가운데 여호와께 드릴 화제는 그것의 기름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척추 근처에서 떼어 낸 기름진 꼬리와 내장을 덮은 기름과 내장 주위의 기름과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00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fellowship offering he is to bring a sacrifice </a:t>
            </a:r>
            <a:r>
              <a:rPr dirty="0" smtClean="0"/>
              <a:t>made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by fire: its fat, the entire fat tail cut off close to the </a:t>
            </a:r>
            <a:r>
              <a:rPr dirty="0" smtClean="0"/>
              <a:t>backbone,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fat that covers the inner parts or is connected to them,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603</Words>
  <Application>Microsoft Macintosh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2022-09-06T02:23:42Z</dcterms:modified>
</cp:coreProperties>
</file>