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그것은 화목제물로 소를 잡을 때의 경우와 같이 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그것을 번제단에서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9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fat is removed from the ox sacrificed as a fellowship </a:t>
            </a:r>
            <a:r>
              <a:rPr dirty="0" smtClean="0"/>
              <a:t>offering.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priest shall burn them on the altar of burnt offering.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황소의 가죽, 고기 전부, 머리, 다리, 내장, 똥 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hide of the bull and all its </a:t>
            </a:r>
            <a:r>
              <a:rPr dirty="0" smtClean="0"/>
              <a:t>flesh,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well as the head and legs, the inner parts and offal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곧 황소의 다른 나머지 부분들은 이스라엘의 야영지 바깥에 위치한 정결한 곳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재 버리는 곳으로 가져가 나무를 놓고 함께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all the rest of the bull -- he must take outside the </a:t>
            </a:r>
            <a:r>
              <a:rPr dirty="0" smtClean="0"/>
              <a:t>camp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 place ceremonially clean, where the ashes are </a:t>
            </a:r>
            <a:r>
              <a:rPr dirty="0" smtClean="0"/>
              <a:t>thrown,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 it in a wood fire on the ash heap.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만일 이스라엘 온 회중이 우발적으로 죄를 지었고 </a:t>
            </a:r>
            <a:r>
              <a:rPr dirty="0" smtClean="0"/>
              <a:t>당시에는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공동체가 </a:t>
            </a:r>
            <a:r>
              <a:rPr dirty="0"/>
              <a:t>죄를 깨닫지 못했을지라도 여호와께서 하지 </a:t>
            </a:r>
            <a:r>
              <a:rPr dirty="0" smtClean="0"/>
              <a:t>말라고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명령하신 </a:t>
            </a:r>
            <a:r>
              <a:rPr dirty="0"/>
              <a:t>것을 행했다면 그들은 죄를 지은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9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whole Israelite community sins </a:t>
            </a:r>
            <a:r>
              <a:rPr dirty="0" smtClean="0"/>
              <a:t>unintentionally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does what is forbidden in any of the LORD's </a:t>
            </a:r>
            <a:r>
              <a:rPr dirty="0" smtClean="0"/>
              <a:t>commands,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though the community is unaware of the matter, they are guilty.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그들이 저지른 죄를 깨닫게 되면 회중은 소 떼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황소를 </a:t>
            </a:r>
            <a:r>
              <a:rPr dirty="0"/>
              <a:t>속죄제물로 드려 회막 앞으로 끌고 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become aware of the sin they </a:t>
            </a:r>
            <a:r>
              <a:rPr dirty="0" smtClean="0"/>
              <a:t>committed,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assembly must bring a young bull as a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present it before the Tent of Meeting.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회중의 장로들이 여호와 앞에서 그 황소의 머리에 손을 얹는 </a:t>
            </a:r>
            <a:r>
              <a:rPr dirty="0" smtClean="0"/>
              <a:t>의식을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행하고 </a:t>
            </a:r>
            <a:r>
              <a:rPr dirty="0"/>
              <a:t>나서 여호와 앞에서 그 황소를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2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the community are to lay their </a:t>
            </a:r>
            <a:r>
              <a:rPr dirty="0" smtClean="0"/>
              <a:t>hands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bull's head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bull </a:t>
            </a:r>
            <a:r>
              <a:rPr dirty="0" smtClean="0"/>
              <a:t>shall</a:t>
            </a:r>
            <a:r>
              <a:rPr lang="ko-KR" altLang="en-US" dirty="0"/>
              <a:t> </a:t>
            </a:r>
            <a:r>
              <a:rPr dirty="0" smtClean="0"/>
              <a:t>be </a:t>
            </a:r>
            <a:r>
              <a:rPr dirty="0"/>
              <a:t>slaughtered before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기름 부음 받은 제사장은 송아지의 </a:t>
            </a:r>
            <a:r>
              <a:rPr dirty="0" smtClean="0"/>
              <a:t>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회막 </a:t>
            </a:r>
            <a:r>
              <a:rPr dirty="0"/>
              <a:t>안으로 가지고 들어가야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anointed priest is to take some of the bull's </a:t>
            </a:r>
            <a:r>
              <a:rPr dirty="0" smtClean="0"/>
              <a:t>blood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Tent of Meeting.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그는 자기 손가락에 그 피를 </a:t>
            </a:r>
            <a:r>
              <a:rPr dirty="0" smtClean="0"/>
              <a:t>찍어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성소 </a:t>
            </a:r>
            <a:r>
              <a:rPr dirty="0"/>
              <a:t>휘장 앞 여호와 앞에 일곱 번을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9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dip his finger into the blood and </a:t>
            </a:r>
            <a:r>
              <a:rPr dirty="0" smtClean="0"/>
              <a:t>sprinkle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before the LORD seven times in front of the curtain.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그는 그 황소의 피를 회막 안 여호와 앞에 있는 분향단의 뿔들에 </a:t>
            </a:r>
            <a:r>
              <a:rPr dirty="0" smtClean="0"/>
              <a:t>바르고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황소의 나머지 모든 피는 회막문에 있는 번제단 밑에 쏟아야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put some of the blood on the horns of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before the LORD in the Tent of </a:t>
            </a:r>
            <a:r>
              <a:rPr dirty="0" smtClean="0"/>
              <a:t>Meeting.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rest of the blood he shall pour out at the base of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burnt offering at the entrance to the Tent of Meeting.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황소의 모든 기름 부위를 떼어 제단에서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shall remove all the fat from it and burn it on the altar,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다음과 같이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누구든지 여호와께서 하지 말라고 명하신 것을 </a:t>
            </a:r>
            <a:r>
              <a:rPr dirty="0" smtClean="0"/>
              <a:t>하나라도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우발적으로 </a:t>
            </a:r>
            <a:r>
              <a:rPr dirty="0"/>
              <a:t>범해 잘못을 저질렀을 때는 이렇게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`When anyone sins </a:t>
            </a:r>
            <a:r>
              <a:rPr dirty="0" smtClean="0"/>
              <a:t>unintentionally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does what is forbidden in any of the LORD's commands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그는 속죄제물로 바친 황소에게 행한 것처럼 그렇게 그 황소에게 행해야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그들을 위해 속죄를 하면 그들은 용서받게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4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with this bull just as he did with the bull for the sin </a:t>
            </a:r>
            <a:r>
              <a:rPr dirty="0" smtClean="0"/>
              <a:t>offering.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this way the priest will make atonement for them, and they will be forgiven.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그는 그 황소를 이스라엘 야영지 밖으로 </a:t>
            </a:r>
            <a:r>
              <a:rPr dirty="0" smtClean="0"/>
              <a:t>가져다</a:t>
            </a:r>
            <a:r>
              <a:rPr lang="ko-KR" altLang="en-US" dirty="0"/>
              <a:t> </a:t>
            </a:r>
            <a:r>
              <a:rPr dirty="0" smtClean="0"/>
              <a:t>첫 </a:t>
            </a:r>
            <a:r>
              <a:rPr dirty="0"/>
              <a:t>번째 </a:t>
            </a:r>
            <a:r>
              <a:rPr dirty="0" smtClean="0"/>
              <a:t>황소를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불태운 </a:t>
            </a:r>
            <a:r>
              <a:rPr dirty="0"/>
              <a:t>것처럼 불태워야 한다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이것이 </a:t>
            </a:r>
            <a:r>
              <a:rPr dirty="0"/>
              <a:t>회중을 위한 속죄제사다.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shall take the bull outside the </a:t>
            </a:r>
            <a:r>
              <a:rPr dirty="0" smtClean="0"/>
              <a:t>camp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burn </a:t>
            </a:r>
            <a:r>
              <a:rPr dirty="0" smtClean="0"/>
              <a:t>it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he burned the first </a:t>
            </a:r>
            <a:r>
              <a:rPr dirty="0" smtClean="0"/>
              <a:t>bull.</a:t>
            </a:r>
            <a:r>
              <a:rPr lang="ko-KR" altLang="en-US" dirty="0"/>
              <a:t> </a:t>
            </a:r>
            <a:r>
              <a:rPr dirty="0" smtClean="0"/>
              <a:t>This </a:t>
            </a:r>
            <a:r>
              <a:rPr dirty="0"/>
              <a:t>is the sin offering for the community.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지도자가 여호와께서 하지 말라고 명하신 </a:t>
            </a:r>
            <a:r>
              <a:rPr dirty="0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하나라도 </a:t>
            </a:r>
            <a:r>
              <a:rPr dirty="0"/>
              <a:t>우발적으로 </a:t>
            </a:r>
            <a:r>
              <a:rPr dirty="0" smtClean="0"/>
              <a:t>범해</a:t>
            </a:r>
            <a:r>
              <a:rPr lang="ko-KR" altLang="en-US" dirty="0"/>
              <a:t> </a:t>
            </a:r>
            <a:r>
              <a:rPr dirty="0" smtClean="0"/>
              <a:t>그가 </a:t>
            </a:r>
            <a:r>
              <a:rPr dirty="0"/>
              <a:t>죄책감을 느끼거나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 leader sins unintentionally and does what is </a:t>
            </a:r>
            <a:r>
              <a:rPr dirty="0" smtClean="0"/>
              <a:t>forbidden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any of the commands of the LORD his God, he is guilty.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자기가 저지른 죄를 깨닫게 됐을 </a:t>
            </a:r>
            <a:r>
              <a:rPr dirty="0" smtClean="0"/>
              <a:t>때는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 </a:t>
            </a:r>
            <a:r>
              <a:rPr dirty="0"/>
              <a:t>없는 숫염소를 그의 예물로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is made aware of the sin he </a:t>
            </a:r>
            <a:r>
              <a:rPr dirty="0" smtClean="0"/>
              <a:t>committed,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bring as his offering a male goat without defect.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그는 그 염소의 머리에 손을 얹는 의식을 </a:t>
            </a:r>
            <a:r>
              <a:rPr dirty="0" smtClean="0"/>
              <a:t>행하고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번제물을 잡는 곳에서 그것을 잡아야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속죄제물이다.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the goat's </a:t>
            </a:r>
            <a:r>
              <a:rPr dirty="0" smtClean="0"/>
              <a:t>head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slaughter</a:t>
            </a:r>
            <a:r>
              <a:rPr lang="ko-KR" altLang="en-US" dirty="0"/>
              <a:t> </a:t>
            </a:r>
            <a:r>
              <a:rPr dirty="0" smtClean="0"/>
              <a:t>it </a:t>
            </a:r>
            <a:r>
              <a:rPr dirty="0"/>
              <a:t>at the </a:t>
            </a:r>
            <a:r>
              <a:rPr dirty="0" smtClean="0"/>
              <a:t>place</a:t>
            </a:r>
            <a:r>
              <a:rPr lang="ko-KR" altLang="en-US" dirty="0"/>
              <a:t> </a:t>
            </a:r>
            <a:r>
              <a:rPr dirty="0" smtClean="0"/>
              <a:t>where </a:t>
            </a:r>
            <a:r>
              <a:rPr dirty="0"/>
              <a:t>the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 </a:t>
            </a:r>
            <a:r>
              <a:rPr dirty="0"/>
              <a:t>slaughtered before the LORD. It is a sin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제사장은 그 속죄제물의 피를 자기 손가락으로 </a:t>
            </a:r>
            <a:r>
              <a:rPr dirty="0" smtClean="0"/>
              <a:t>찍어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번제단의 </a:t>
            </a:r>
            <a:r>
              <a:rPr dirty="0"/>
              <a:t>뿔에 바르고 나머지 피는 그 제단 밑에 쏟는다.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shall take some of the blood of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his finger and put it on the horns of the </a:t>
            </a:r>
            <a:r>
              <a:rPr dirty="0" smtClean="0"/>
              <a:t>altar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pour out the rest of the blood at the base of the altar.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그는 화목제 예물의 기름같이 제단에서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 사람의 죄를 위해 속죄하면 그는 용서받게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burn all the fat on the altar as he </a:t>
            </a:r>
            <a:r>
              <a:rPr dirty="0" smtClean="0"/>
              <a:t>burned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fat of the fellowship offering. In this way the </a:t>
            </a:r>
            <a:r>
              <a:rPr dirty="0" smtClean="0"/>
              <a:t>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make atonement for the man's sin, and he will be forgiven.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만일 평민 가운데 한 사람이 여호와께서 하지 말라고 명하신 </a:t>
            </a:r>
            <a:r>
              <a:rPr dirty="0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하나라도 </a:t>
            </a:r>
            <a:r>
              <a:rPr dirty="0"/>
              <a:t>우발적으로 범해 그가 죄책감을 느끼거나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member of the community sins </a:t>
            </a:r>
            <a:r>
              <a:rPr dirty="0" smtClean="0"/>
              <a:t>unintentionally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does what is forbidden in any of the LORD's commands, he is guilty.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그가 자기의 죄를 깨닫게 되면 흠 없는 </a:t>
            </a:r>
            <a:r>
              <a:rPr dirty="0" smtClean="0"/>
              <a:t>암염소를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자기의 </a:t>
            </a:r>
            <a:r>
              <a:rPr dirty="0"/>
              <a:t>죄를 위해 예물로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5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is made aware of the sin he </a:t>
            </a:r>
            <a:r>
              <a:rPr dirty="0" smtClean="0"/>
              <a:t>committed,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bring as his offering for the </a:t>
            </a:r>
            <a:r>
              <a:rPr dirty="0" smtClean="0"/>
              <a:t>sin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committed</a:t>
            </a:r>
            <a:r>
              <a:rPr lang="ko-KR" altLang="en-US" dirty="0"/>
              <a:t> </a:t>
            </a:r>
            <a:r>
              <a:rPr dirty="0" smtClean="0"/>
              <a:t>a </a:t>
            </a:r>
            <a:r>
              <a:rPr dirty="0"/>
              <a:t>female goat without defect.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그는 속죄제물의 머리에 손을 얹는 의식을 </a:t>
            </a:r>
            <a:r>
              <a:rPr dirty="0" smtClean="0"/>
              <a:t>행하고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번제물을 </a:t>
            </a:r>
            <a:r>
              <a:rPr dirty="0"/>
              <a:t>잡는 장소에서 그것을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5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the head of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slaughter it at the place of the burnt offering.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만일 기름 부음 받은 제사장이 죄를 지어서 그의 죄 </a:t>
            </a:r>
            <a:r>
              <a:rPr dirty="0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백성이 </a:t>
            </a:r>
            <a:r>
              <a:rPr dirty="0"/>
              <a:t>손해를 입었다면 그는 그가 저지른 잘못으로 </a:t>
            </a:r>
            <a:r>
              <a:rPr dirty="0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 </a:t>
            </a:r>
            <a:r>
              <a:rPr dirty="0"/>
              <a:t>없는 </a:t>
            </a:r>
            <a:r>
              <a:rPr dirty="0" smtClean="0"/>
              <a:t>황소를</a:t>
            </a:r>
            <a:r>
              <a:rPr lang="ko-KR" altLang="en-US" dirty="0"/>
              <a:t> </a:t>
            </a:r>
            <a:r>
              <a:rPr dirty="0" smtClean="0"/>
              <a:t>속죄제물로 </a:t>
            </a:r>
            <a:r>
              <a:rPr dirty="0"/>
              <a:t>여호와께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4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anointed priest sins, bringing guilt on the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bring to the LORD a young bull without </a:t>
            </a:r>
            <a:r>
              <a:rPr dirty="0" smtClean="0"/>
              <a:t>defect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 sin offering for the sin he has committed.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제사장은 그 피를 손가락으로 찍어다가 번제단의 뿔에 </a:t>
            </a:r>
            <a:r>
              <a:rPr dirty="0" smtClean="0"/>
              <a:t>바르고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나머지 </a:t>
            </a:r>
            <a:r>
              <a:rPr dirty="0"/>
              <a:t>피는 번제단 밑에 부어야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is to take some of the blood with his </a:t>
            </a:r>
            <a:r>
              <a:rPr dirty="0" smtClean="0"/>
              <a:t>finger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it on the horns of the altar of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pour out the rest of the blood at the base of the altar.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그리고 그 모든 기름을 화목제물에서 기름을 제거한 </a:t>
            </a:r>
            <a:r>
              <a:rPr dirty="0" smtClean="0"/>
              <a:t>것같이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예물의 모든 기름을 떼어 내고 여호와께서 </a:t>
            </a:r>
            <a:r>
              <a:rPr dirty="0" smtClean="0"/>
              <a:t>좋아하시는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향기를</a:t>
            </a:r>
            <a:r>
              <a:rPr lang="ko-KR" altLang="en-US" dirty="0"/>
              <a:t> </a:t>
            </a:r>
            <a:r>
              <a:rPr dirty="0" smtClean="0"/>
              <a:t>내도록 </a:t>
            </a:r>
            <a:r>
              <a:rPr dirty="0"/>
              <a:t>그것을 제단에서 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그를 위해 속죄를 </a:t>
            </a:r>
            <a:r>
              <a:rPr dirty="0" smtClean="0"/>
              <a:t>하면</a:t>
            </a:r>
            <a:r>
              <a:rPr lang="ko-KR" altLang="en-US" dirty="0"/>
              <a:t> </a:t>
            </a:r>
            <a:r>
              <a:rPr dirty="0" smtClean="0"/>
              <a:t>그의 </a:t>
            </a:r>
            <a:r>
              <a:rPr dirty="0"/>
              <a:t>죄가 용서될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remove all the fat, just as the fat is removed </a:t>
            </a:r>
            <a:r>
              <a:rPr dirty="0" smtClean="0"/>
              <a:t>from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fellowship offering, and the priest shall burn it on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an aroma pleasing to the LORD. In this way the </a:t>
            </a:r>
            <a:r>
              <a:rPr dirty="0" smtClean="0"/>
              <a:t>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make atonement for him, and he will be forgiven.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만일 어린 양을 속죄제물로 </a:t>
            </a:r>
            <a:r>
              <a:rPr dirty="0" smtClean="0"/>
              <a:t>가져오려면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 </a:t>
            </a:r>
            <a:r>
              <a:rPr dirty="0"/>
              <a:t>없는 암양을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9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he brings a lamb as his sin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bring a female without defect.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그는 그것의 머리에 손을 얹는 의식을 </a:t>
            </a:r>
            <a:r>
              <a:rPr dirty="0" smtClean="0"/>
              <a:t>행하고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번제물을 </a:t>
            </a:r>
            <a:r>
              <a:rPr dirty="0"/>
              <a:t>잡는 곳에서 속죄제물을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its head and </a:t>
            </a:r>
            <a:r>
              <a:rPr dirty="0" smtClean="0"/>
              <a:t>slaughter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for a sin offering at the place where the burnt offering is slaughtered.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제사장은 속죄제물의 피를 찍어다가 번제단의 뿔에 </a:t>
            </a:r>
            <a:r>
              <a:rPr dirty="0" smtClean="0"/>
              <a:t>바르고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나머지 피는 제단 밑에 쏟아 부어야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shall take some of the blood </a:t>
            </a:r>
            <a:r>
              <a:rPr dirty="0" smtClean="0"/>
              <a:t>of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sin offering with his finger and put it on the </a:t>
            </a:r>
            <a:r>
              <a:rPr dirty="0" smtClean="0"/>
              <a:t>horns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altar of burnt offering and pour out the </a:t>
            </a:r>
            <a:r>
              <a:rPr dirty="0" smtClean="0"/>
              <a:t>rest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blood at the base of the altar.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그는 그 모든 기름을 화목제물에서 기름을 제거한 </a:t>
            </a:r>
            <a:r>
              <a:rPr dirty="0" smtClean="0"/>
              <a:t>것같이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예물의 모든 기름을 떼어 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그것을 제단 </a:t>
            </a:r>
            <a:r>
              <a:rPr dirty="0" smtClean="0"/>
              <a:t>위에서</a:t>
            </a:r>
            <a:r>
              <a:rPr lang="ko-KR" altLang="en-US" dirty="0"/>
              <a:t> </a:t>
            </a:r>
            <a:r>
              <a:rPr dirty="0" smtClean="0"/>
              <a:t>여호와의 </a:t>
            </a:r>
            <a:r>
              <a:rPr dirty="0"/>
              <a:t>화제와 함께 태워야 한다</a:t>
            </a:r>
            <a:r>
              <a:rPr dirty="0" smtClean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그가 지은 죄를 위해 속죄하면 그는 용서받을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5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remove all the fat, just as the fat is </a:t>
            </a:r>
            <a:r>
              <a:rPr dirty="0" smtClean="0"/>
              <a:t>removed</a:t>
            </a:r>
            <a:r>
              <a:rPr lang="ko-KR" altLang="en-US" dirty="0"/>
              <a:t> </a:t>
            </a:r>
            <a:r>
              <a:rPr dirty="0" smtClean="0"/>
              <a:t>from </a:t>
            </a:r>
            <a:r>
              <a:rPr dirty="0"/>
              <a:t>the </a:t>
            </a:r>
            <a:r>
              <a:rPr dirty="0" smtClean="0"/>
              <a:t>lamb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fellowship </a:t>
            </a:r>
            <a:r>
              <a:rPr dirty="0" smtClean="0"/>
              <a:t>offering,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the priest shall burn it </a:t>
            </a:r>
            <a:r>
              <a:rPr dirty="0" smtClean="0"/>
              <a:t>on</a:t>
            </a:r>
            <a:r>
              <a:rPr lang="ko-KR" altLang="en-US" dirty="0"/>
              <a:t> </a:t>
            </a:r>
            <a:r>
              <a:rPr dirty="0" smtClean="0"/>
              <a:t>the altar</a:t>
            </a:r>
            <a:r>
              <a:rPr lang="ko-KR" altLang="en-US" dirty="0"/>
              <a:t> </a:t>
            </a:r>
            <a:r>
              <a:rPr dirty="0" smtClean="0"/>
              <a:t>on top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offerings made to the LORD by </a:t>
            </a:r>
            <a:r>
              <a:rPr dirty="0" smtClean="0"/>
              <a:t>fire.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this way the </a:t>
            </a:r>
            <a:r>
              <a:rPr dirty="0" smtClean="0"/>
              <a:t>priest</a:t>
            </a:r>
            <a:r>
              <a:rPr lang="ko-KR" altLang="en-US" dirty="0"/>
              <a:t> </a:t>
            </a:r>
            <a:r>
              <a:rPr dirty="0" smtClean="0"/>
              <a:t>will make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atonement </a:t>
            </a:r>
            <a:r>
              <a:rPr dirty="0"/>
              <a:t>for him for the </a:t>
            </a:r>
            <a:r>
              <a:rPr dirty="0" smtClean="0"/>
              <a:t>sin</a:t>
            </a:r>
            <a:r>
              <a:rPr lang="ko-KR" altLang="en-US" dirty="0"/>
              <a:t> </a:t>
            </a:r>
            <a:r>
              <a:rPr dirty="0" smtClean="0"/>
              <a:t>he </a:t>
            </a:r>
            <a:r>
              <a:rPr dirty="0"/>
              <a:t>has committed, and he will be forgiven.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그는 그 황소를 회막문 여호와 앞으로 </a:t>
            </a:r>
            <a:r>
              <a:rPr dirty="0" smtClean="0"/>
              <a:t>가져가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머리에 손을 얹는 의식을 행하고 여호와 앞에서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present the bull at the </a:t>
            </a:r>
            <a:r>
              <a:rPr dirty="0" smtClean="0"/>
              <a:t>entrance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Tent of Meeting before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lay his hand on its head and slaughter it before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기름 부음 받은 제사장은 그 예물의 피를 </a:t>
            </a:r>
            <a:r>
              <a:rPr dirty="0" smtClean="0"/>
              <a:t>취해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회막으로 </a:t>
            </a:r>
            <a:r>
              <a:rPr dirty="0"/>
              <a:t>가지고 들어가야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anointed priest shall take some of the bull's </a:t>
            </a:r>
            <a:r>
              <a:rPr dirty="0" smtClean="0"/>
              <a:t>blood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carry it into the Tent of Meeting.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제사장은 자기 손가락으로 피를 </a:t>
            </a:r>
            <a:r>
              <a:rPr dirty="0" smtClean="0"/>
              <a:t>찍어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성소 </a:t>
            </a:r>
            <a:r>
              <a:rPr dirty="0"/>
              <a:t>휘장 앞 여호와 앞에 일곱 번을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dip his finger into the blood and sprinkle </a:t>
            </a:r>
            <a:r>
              <a:rPr dirty="0" smtClean="0"/>
              <a:t>some</a:t>
            </a:r>
            <a:r>
              <a:rPr lang="ko-KR" altLang="en-US" dirty="0"/>
              <a:t> </a:t>
            </a:r>
            <a:r>
              <a:rPr dirty="0" smtClean="0"/>
              <a:t>of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seven times before the LORD, in front of the curtain of the sanctuary.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제사장은 그 피를 회막 안 여호와 앞에 있는 분향단 뿔에 </a:t>
            </a:r>
            <a:r>
              <a:rPr dirty="0" smtClean="0"/>
              <a:t>바르고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나머지 모든 피는 회막문에 있는 번제단 밑에 쏟아야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23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then put some of the blood on the </a:t>
            </a:r>
            <a:r>
              <a:rPr dirty="0" smtClean="0"/>
              <a:t>horns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fragrant incense that is before the </a:t>
            </a:r>
            <a:r>
              <a:rPr dirty="0" smtClean="0"/>
              <a:t>LORD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the Tent of </a:t>
            </a:r>
            <a:r>
              <a:rPr dirty="0" smtClean="0"/>
              <a:t>Meeting.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rest of the bull's blood he shall pour </a:t>
            </a:r>
            <a:r>
              <a:rPr dirty="0" smtClean="0"/>
              <a:t>out</a:t>
            </a:r>
            <a:r>
              <a:rPr lang="ko-KR" altLang="en-US" dirty="0"/>
              <a:t> </a:t>
            </a:r>
            <a:r>
              <a:rPr dirty="0" smtClean="0"/>
              <a:t>at </a:t>
            </a:r>
            <a:r>
              <a:rPr dirty="0"/>
              <a:t>the base of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burnt offering at the entrance to the Tent of Meeting.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그는 속죄제물인 황소의 모든 기름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내장을 덮고 있는 </a:t>
            </a:r>
            <a:r>
              <a:rPr dirty="0" smtClean="0"/>
              <a:t>기름과</a:t>
            </a:r>
            <a:r>
              <a:rPr lang="ko-KR" altLang="en-US" dirty="0"/>
              <a:t> </a:t>
            </a:r>
            <a:r>
              <a:rPr dirty="0" smtClean="0"/>
              <a:t>내장 </a:t>
            </a:r>
            <a:r>
              <a:rPr dirty="0"/>
              <a:t>주위에 있는 모든 기름과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remove all the fat from the bull of the sin offering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fat that covers the inner parts or is connected to them,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61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콩팥 두 개와 그 위, 곧 허리 위의 기름 </a:t>
            </a:r>
            <a:r>
              <a:rPr dirty="0" smtClean="0"/>
              <a:t>부위와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 </a:t>
            </a:r>
            <a:r>
              <a:rPr dirty="0"/>
              <a:t>꺼풀을 콩팥과 함께 떼어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kidneys with the fat on them near the </a:t>
            </a:r>
            <a:r>
              <a:rPr dirty="0" smtClean="0"/>
              <a:t>loins,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covering of the liver, which he will remove with the kidneys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1306</Words>
  <Application>Microsoft Macintosh PowerPoint</Application>
  <PresentationFormat>와이드스크린</PresentationFormat>
  <Paragraphs>199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2022-09-06T04:11:11Z</dcterms:modified>
</cp:coreProperties>
</file>