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496" autoAdjust="0"/>
    <p:restoredTop sz="94807"/>
  </p:normalViewPr>
  <p:slideViewPr>
    <p:cSldViewPr snapToGrid="0" snapToObjects="1">
      <p:cViewPr varScale="1">
        <p:scale>
          <a:sx n="74" d="100"/>
          <a:sy n="74" d="100"/>
        </p:scale>
        <p:origin x="176" y="12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0360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1</a:t>
            </a:r>
            <a:r>
              <a:rPr dirty="0"/>
              <a:t/>
            </a:r>
            <a:br>
              <a:rPr dirty="0"/>
            </a:br>
            <a:r>
              <a:rPr dirty="0"/>
              <a:t>“‘사람이 만일 그가 저주의 소리를 듣거나 보거나 </a:t>
            </a:r>
            <a:r>
              <a:rPr dirty="0" smtClean="0"/>
              <a:t>알아서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증인이 돼</a:t>
            </a:r>
            <a:r>
              <a:rPr lang="ko-KR" altLang="en-US" dirty="0"/>
              <a:t> </a:t>
            </a:r>
            <a:r>
              <a:rPr dirty="0" smtClean="0"/>
              <a:t>법정에서 </a:t>
            </a:r>
            <a:r>
              <a:rPr dirty="0"/>
              <a:t>증언하도록 </a:t>
            </a:r>
            <a:r>
              <a:rPr dirty="0" smtClean="0"/>
              <a:t>요청받았지만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증언하지 </a:t>
            </a:r>
            <a:r>
              <a:rPr dirty="0"/>
              <a:t>않는다면 그는 형벌을 받아야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114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"`If a person sins because he does not speak </a:t>
            </a:r>
            <a:r>
              <a:rPr dirty="0" smtClean="0"/>
              <a:t>up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when </a:t>
            </a:r>
            <a:r>
              <a:rPr dirty="0"/>
              <a:t>he hears a public charge to testify regarding </a:t>
            </a:r>
            <a:r>
              <a:rPr dirty="0" smtClean="0"/>
              <a:t>something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has seen or learned about, he will be held responsible.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87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/>
              <a:t>그리고 제사장은 두 번째 예물을 번제물의 방식대로 드릴 것이며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제사장이 </a:t>
            </a:r>
            <a:r>
              <a:rPr dirty="0"/>
              <a:t>그를 위해 그의 지은 죄를 속하면 그는 용서받을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329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priest shall then offer the other as a burnt offering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in </a:t>
            </a:r>
            <a:r>
              <a:rPr dirty="0"/>
              <a:t>the prescribed way and make atonement for him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for </a:t>
            </a:r>
            <a:r>
              <a:rPr dirty="0"/>
              <a:t>the sin he has committed, and he will be forgiven.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81606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/>
              <a:t>그러나 만일 그 힘이 산비둘기 두 마리나 집비둘기 두 마리에도 미치지 </a:t>
            </a:r>
            <a:r>
              <a:rPr dirty="0" smtClean="0"/>
              <a:t>못하면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그는 </a:t>
            </a:r>
            <a:r>
              <a:rPr dirty="0"/>
              <a:t>고운 밀가루 10분의 1에바를 자기의 죄를 위한 예물로 가져와야 한다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그러나 </a:t>
            </a:r>
            <a:r>
              <a:rPr dirty="0"/>
              <a:t>거기에 올리브 기름이나 유향을 섞어서는 안 된다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그것은 </a:t>
            </a:r>
            <a:r>
              <a:rPr dirty="0"/>
              <a:t>속죄제물이기 때문이다.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2267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"`If, however, he cannot afford two doves or two young </a:t>
            </a:r>
            <a:r>
              <a:rPr dirty="0" smtClean="0"/>
              <a:t>pigeons,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is to bring as an offering for his sin a tenth of an ephah of fine </a:t>
            </a:r>
            <a:r>
              <a:rPr dirty="0" smtClean="0"/>
              <a:t>flour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for </a:t>
            </a:r>
            <a:r>
              <a:rPr dirty="0"/>
              <a:t>a sin offering. He must not put oil or incense on </a:t>
            </a:r>
            <a:r>
              <a:rPr dirty="0" smtClean="0"/>
              <a:t>it,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because </a:t>
            </a:r>
            <a:r>
              <a:rPr dirty="0"/>
              <a:t>it is a sin offering.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1932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/>
              <a:t>그가 그것을 제사장에게 가져가면 제사장은 기념물로 한 줌을 </a:t>
            </a:r>
            <a:r>
              <a:rPr dirty="0" smtClean="0"/>
              <a:t>쥐어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제단 </a:t>
            </a:r>
            <a:r>
              <a:rPr dirty="0"/>
              <a:t>위에서 여호와의 화제제물들과 함께 불태워야 한다. 이것은 속죄제다.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7836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is to bring it to the priest, who shall take a handful </a:t>
            </a:r>
            <a:r>
              <a:rPr dirty="0" smtClean="0"/>
              <a:t>of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it </a:t>
            </a:r>
            <a:r>
              <a:rPr dirty="0"/>
              <a:t>as a memorial portion and burn it on the altar on </a:t>
            </a:r>
            <a:r>
              <a:rPr dirty="0" smtClean="0"/>
              <a:t>top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of </a:t>
            </a:r>
            <a:r>
              <a:rPr dirty="0"/>
              <a:t>the offerings made to the LORD by fire. It is a sin offering.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7021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/>
              <a:t>이렇게 제사장은 그가 행한 그의 죄들을 위해 속죄를 해야 한다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그러면 </a:t>
            </a:r>
            <a:r>
              <a:rPr dirty="0"/>
              <a:t>그의 죄가 용서받을 것이다. 그 예물의 </a:t>
            </a:r>
            <a:r>
              <a:rPr dirty="0" smtClean="0"/>
              <a:t>나머지는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곡식제물의 </a:t>
            </a:r>
            <a:r>
              <a:rPr dirty="0"/>
              <a:t>경우처럼 제사장의 소유가 될 것이다.’”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4190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this way the priest will make atonement for him for any of </a:t>
            </a:r>
            <a:r>
              <a:rPr dirty="0" smtClean="0"/>
              <a:t>these</a:t>
            </a:r>
            <a:r>
              <a:rPr lang="ko-KR" altLang="en-US" dirty="0"/>
              <a:t> </a:t>
            </a:r>
            <a:r>
              <a:rPr dirty="0" smtClean="0"/>
              <a:t>sins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has committed, and he will be </a:t>
            </a:r>
            <a:r>
              <a:rPr dirty="0" smtClean="0"/>
              <a:t>forgiven.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rest of the offering will belong to the </a:t>
            </a:r>
            <a:r>
              <a:rPr dirty="0" smtClean="0"/>
              <a:t>priest,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as </a:t>
            </a:r>
            <a:r>
              <a:rPr dirty="0"/>
              <a:t>in the case of the grain offering.'"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여호와께서 모세에게 다음과 같이 말씀하셨습니다.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LORD said to Moses: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22396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/>
              <a:t>“누구든지 불성실해 여호와의 거룩한 물건들에 </a:t>
            </a:r>
            <a:r>
              <a:rPr dirty="0" smtClean="0"/>
              <a:t>대해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우발적으로 </a:t>
            </a:r>
            <a:r>
              <a:rPr dirty="0"/>
              <a:t>죄를 저질렀다면 그는 가축들 가운데 성소의 </a:t>
            </a:r>
            <a:r>
              <a:rPr dirty="0" smtClean="0"/>
              <a:t>세겔로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 </a:t>
            </a:r>
            <a:r>
              <a:rPr dirty="0"/>
              <a:t>가치에 해당하는 흠 없는 숫양 한 마리를 속건제물로 가져와야 한다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이것이 </a:t>
            </a:r>
            <a:r>
              <a:rPr dirty="0"/>
              <a:t>속건제물이다.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6830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"When a person commits a violation and sins </a:t>
            </a:r>
            <a:r>
              <a:rPr dirty="0" smtClean="0"/>
              <a:t>unintentionally</a:t>
            </a:r>
            <a:r>
              <a:rPr lang="ko-KR" altLang="en-US" dirty="0"/>
              <a:t> </a:t>
            </a:r>
            <a:r>
              <a:rPr dirty="0" smtClean="0"/>
              <a:t>in regard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 </a:t>
            </a:r>
            <a:r>
              <a:rPr dirty="0"/>
              <a:t>any of the LORD's holy things, he is to </a:t>
            </a:r>
            <a:r>
              <a:rPr dirty="0" smtClean="0"/>
              <a:t>bring</a:t>
            </a:r>
            <a:r>
              <a:rPr lang="ko-KR" altLang="en-US" dirty="0"/>
              <a:t> </a:t>
            </a:r>
            <a:r>
              <a:rPr dirty="0" smtClean="0"/>
              <a:t>to </a:t>
            </a:r>
            <a:r>
              <a:rPr dirty="0"/>
              <a:t>the LORD as a </a:t>
            </a:r>
            <a:r>
              <a:rPr dirty="0" smtClean="0"/>
              <a:t>penalty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 </a:t>
            </a:r>
            <a:r>
              <a:rPr dirty="0"/>
              <a:t>ram from the flock, one without </a:t>
            </a:r>
            <a:r>
              <a:rPr dirty="0" smtClean="0"/>
              <a:t>defect</a:t>
            </a:r>
            <a:r>
              <a:rPr lang="ko-KR" altLang="en-US" dirty="0"/>
              <a:t> </a:t>
            </a:r>
            <a:r>
              <a:rPr dirty="0" smtClean="0"/>
              <a:t>and </a:t>
            </a:r>
            <a:r>
              <a:rPr dirty="0"/>
              <a:t>of the proper value in </a:t>
            </a:r>
            <a:r>
              <a:rPr dirty="0" smtClean="0"/>
              <a:t>silver,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according </a:t>
            </a:r>
            <a:r>
              <a:rPr dirty="0"/>
              <a:t>to the sanctuary </a:t>
            </a:r>
            <a:r>
              <a:rPr dirty="0" smtClean="0"/>
              <a:t>shekel.</a:t>
            </a:r>
            <a:r>
              <a:rPr lang="ko-KR" altLang="en-US" dirty="0"/>
              <a:t> </a:t>
            </a:r>
            <a:r>
              <a:rPr dirty="0" smtClean="0"/>
              <a:t>It </a:t>
            </a:r>
            <a:r>
              <a:rPr dirty="0"/>
              <a:t>is a guilt offering.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2437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/>
              <a:t>그는 또한 거룩한 물건들에 대한 자신의 죄의 대가를 갚을 </a:t>
            </a:r>
            <a:r>
              <a:rPr dirty="0" smtClean="0"/>
              <a:t>때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 </a:t>
            </a:r>
            <a:r>
              <a:rPr dirty="0"/>
              <a:t>값에 5분의 1의 값을 더해 제사장에게 주어야 한다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그러면 </a:t>
            </a:r>
            <a:r>
              <a:rPr dirty="0"/>
              <a:t>제사장은 배상의 예물로 숫양을 가지고 그를 위해 속죄해야 한다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그러면 </a:t>
            </a:r>
            <a:r>
              <a:rPr dirty="0"/>
              <a:t>그의 죄는 용서받을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7270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must make restitution for what he has failed to do in </a:t>
            </a:r>
            <a:r>
              <a:rPr dirty="0" smtClean="0"/>
              <a:t>regard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 </a:t>
            </a:r>
            <a:r>
              <a:rPr dirty="0"/>
              <a:t>the holy things, add a fifth of the value to that and give it </a:t>
            </a:r>
            <a:r>
              <a:rPr dirty="0" smtClean="0"/>
              <a:t>all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 </a:t>
            </a:r>
            <a:r>
              <a:rPr dirty="0"/>
              <a:t>the priest, who will make atonement for him with the </a:t>
            </a:r>
            <a:r>
              <a:rPr dirty="0" smtClean="0"/>
              <a:t>ram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as </a:t>
            </a:r>
            <a:r>
              <a:rPr dirty="0"/>
              <a:t>a guilt offering, and he will be forgiven.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2901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/>
              <a:t>여호와께서 행하지 말라고 명령하신 것을 행해 </a:t>
            </a:r>
            <a:r>
              <a:rPr dirty="0" smtClean="0"/>
              <a:t>범죄했다면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그것을 </a:t>
            </a:r>
            <a:r>
              <a:rPr dirty="0"/>
              <a:t>깨닫지 못하더라도 그는 범죄한 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그에 </a:t>
            </a:r>
            <a:r>
              <a:rPr dirty="0"/>
              <a:t>대한 책임이 있는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375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"If a person sins and does what is </a:t>
            </a:r>
            <a:r>
              <a:rPr dirty="0" smtClean="0"/>
              <a:t>forbidden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in </a:t>
            </a:r>
            <a:r>
              <a:rPr dirty="0"/>
              <a:t>any of the LORD's </a:t>
            </a:r>
            <a:r>
              <a:rPr dirty="0" smtClean="0"/>
              <a:t>commands,</a:t>
            </a:r>
            <a:r>
              <a:rPr lang="ko-KR" altLang="en-US" dirty="0"/>
              <a:t> </a:t>
            </a:r>
            <a:r>
              <a:rPr dirty="0" smtClean="0"/>
              <a:t>even though he does not know it,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is guilty and will be held responsible.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88084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/>
              <a:t>그는 가축 떼 가운데 속건제물로 정해진 값에 </a:t>
            </a:r>
            <a:r>
              <a:rPr dirty="0" smtClean="0"/>
              <a:t>해당하는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흠 </a:t>
            </a:r>
            <a:r>
              <a:rPr dirty="0"/>
              <a:t>없는 숫양 한 마리를 제사장에게 가져와야 한다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이렇게 </a:t>
            </a:r>
            <a:r>
              <a:rPr dirty="0"/>
              <a:t>제사장은 그가 우발적으로 저지른 잘못을 </a:t>
            </a:r>
            <a:r>
              <a:rPr dirty="0" smtClean="0"/>
              <a:t>대신해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그를 위해</a:t>
            </a:r>
            <a:r>
              <a:rPr lang="ko-KR" altLang="en-US" dirty="0"/>
              <a:t> </a:t>
            </a:r>
            <a:r>
              <a:rPr dirty="0" smtClean="0"/>
              <a:t>속죄해야 </a:t>
            </a:r>
            <a:r>
              <a:rPr dirty="0"/>
              <a:t>한다. 그러면 그의 죄는 용서받을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6063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is to bring to the priest as a guilt offering a ram from the </a:t>
            </a:r>
            <a:r>
              <a:rPr dirty="0" smtClean="0"/>
              <a:t>flock,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one </a:t>
            </a:r>
            <a:r>
              <a:rPr dirty="0"/>
              <a:t>without defect and of the proper </a:t>
            </a:r>
            <a:r>
              <a:rPr dirty="0" smtClean="0"/>
              <a:t>value.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In </a:t>
            </a:r>
            <a:r>
              <a:rPr dirty="0"/>
              <a:t>this way the </a:t>
            </a:r>
            <a:r>
              <a:rPr dirty="0" smtClean="0"/>
              <a:t>priest</a:t>
            </a:r>
            <a:r>
              <a:rPr lang="ko-KR" altLang="en-US" dirty="0"/>
              <a:t> </a:t>
            </a:r>
            <a:r>
              <a:rPr dirty="0" smtClean="0"/>
              <a:t>will </a:t>
            </a:r>
            <a:r>
              <a:rPr dirty="0"/>
              <a:t>make atonement for him for the </a:t>
            </a:r>
            <a:r>
              <a:rPr dirty="0" smtClean="0"/>
              <a:t>wrong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has </a:t>
            </a:r>
            <a:r>
              <a:rPr dirty="0" smtClean="0"/>
              <a:t>committed</a:t>
            </a:r>
            <a:r>
              <a:rPr lang="ko-KR" altLang="en-US" dirty="0" smtClean="0"/>
              <a:t> </a:t>
            </a:r>
            <a:r>
              <a:rPr dirty="0" smtClean="0"/>
              <a:t>unintentionally</a:t>
            </a:r>
            <a:r>
              <a:rPr dirty="0"/>
              <a:t>, and he will be forgiven.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139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/>
              <a:t>이것이 속건제사다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그가 </a:t>
            </a:r>
            <a:r>
              <a:rPr dirty="0"/>
              <a:t>여호와 앞에서 범죄한 것에 대해서 책임을 져야 한다.”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6847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is a guilt </a:t>
            </a:r>
            <a:r>
              <a:rPr dirty="0" smtClean="0"/>
              <a:t>offering;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has been guilty of wrongdoing against the LORD."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8099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혹은 어떤 사람이 부정한 것, 곧 들짐승의 </a:t>
            </a:r>
            <a:r>
              <a:rPr dirty="0" smtClean="0"/>
              <a:t>시체나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부정한 </a:t>
            </a:r>
            <a:r>
              <a:rPr dirty="0"/>
              <a:t>가축의 시체나 부정한 곤충의 시체를 </a:t>
            </a:r>
            <a:r>
              <a:rPr dirty="0" smtClean="0"/>
              <a:t>만졌다면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비록 </a:t>
            </a:r>
            <a:r>
              <a:rPr dirty="0"/>
              <a:t>모르고 한 일이라도 그는 부정해질 것이다. 그렇기에 그는 범죄한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1206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"`Or if a person touches anything ceremonially unclean </a:t>
            </a:r>
            <a:r>
              <a:rPr lang="en-US" altLang="ko-KR" dirty="0" smtClean="0"/>
              <a:t>–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whether </a:t>
            </a:r>
            <a:r>
              <a:rPr dirty="0"/>
              <a:t>the carcasses of unclean wild animals or of unclean </a:t>
            </a:r>
            <a:r>
              <a:rPr dirty="0" smtClean="0"/>
              <a:t>livestock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or </a:t>
            </a:r>
            <a:r>
              <a:rPr dirty="0"/>
              <a:t>of unclean creatures that move along the ground </a:t>
            </a:r>
            <a:r>
              <a:rPr lang="en-US" altLang="ko-KR" dirty="0" smtClean="0"/>
              <a:t>–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even </a:t>
            </a:r>
            <a:r>
              <a:rPr dirty="0"/>
              <a:t>though he is unaware of it, he has become unclean and is guilty.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702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/>
              <a:t>혹은 사람의 부정함, 곧 부정하게 하는 어떤 것이라도 </a:t>
            </a:r>
            <a:r>
              <a:rPr dirty="0" smtClean="0"/>
              <a:t>만졌다면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비록 </a:t>
            </a:r>
            <a:r>
              <a:rPr dirty="0"/>
              <a:t>모르고 한 일이라도 깨닫게 되면 그에게 죄가 있는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5002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"`Or if he touches human uncleanness </a:t>
            </a:r>
            <a:r>
              <a:rPr lang="en-US" altLang="ko-KR" dirty="0" smtClean="0"/>
              <a:t>–</a:t>
            </a:r>
            <a:r>
              <a:rPr dirty="0" smtClean="0"/>
              <a:t> anything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that </a:t>
            </a:r>
            <a:r>
              <a:rPr dirty="0"/>
              <a:t>would make him unclean -- even though he is unaware of </a:t>
            </a:r>
            <a:r>
              <a:rPr dirty="0" smtClean="0"/>
              <a:t>it,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when </a:t>
            </a:r>
            <a:r>
              <a:rPr dirty="0"/>
              <a:t>he learns of it he will be guilty.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7723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/>
              <a:t>혹은 어떤 사람이 우발적으로 좋은 것이든 나쁜 </a:t>
            </a:r>
            <a:r>
              <a:rPr dirty="0" smtClean="0"/>
              <a:t>것이든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 </a:t>
            </a:r>
            <a:r>
              <a:rPr dirty="0"/>
              <a:t>어떤 것을 행하기로 맹세를 했다면 비록 모르고 한 </a:t>
            </a:r>
            <a:r>
              <a:rPr dirty="0" smtClean="0"/>
              <a:t>것이라도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그것을 </a:t>
            </a:r>
            <a:r>
              <a:rPr dirty="0"/>
              <a:t>깨닫게 되면 그에게 죄가 있는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0415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"`Or if a person thoughtlessly takes an oath to do </a:t>
            </a:r>
            <a:r>
              <a:rPr dirty="0" smtClean="0"/>
              <a:t>anything,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whether </a:t>
            </a:r>
            <a:r>
              <a:rPr dirty="0"/>
              <a:t>good or evil -- in any matter one might </a:t>
            </a:r>
            <a:r>
              <a:rPr dirty="0" smtClean="0"/>
              <a:t>carelessly swear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about -- even though he is unaware of it,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in </a:t>
            </a:r>
            <a:r>
              <a:rPr dirty="0"/>
              <a:t>any case </a:t>
            </a:r>
            <a:r>
              <a:rPr dirty="0" smtClean="0"/>
              <a:t>when</a:t>
            </a:r>
            <a:r>
              <a:rPr lang="ko-KR" altLang="en-US" dirty="0"/>
              <a:t> </a:t>
            </a:r>
            <a:r>
              <a:rPr dirty="0" smtClean="0"/>
              <a:t>he </a:t>
            </a:r>
            <a:r>
              <a:rPr dirty="0"/>
              <a:t>learns of it he will be guilty.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5226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/>
              <a:t>이것들 가운데 한 가지라도 범죄한 </a:t>
            </a:r>
            <a:r>
              <a:rPr dirty="0" smtClean="0"/>
              <a:t>사람은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자기의 </a:t>
            </a:r>
            <a:r>
              <a:rPr dirty="0"/>
              <a:t>죄를 고백해야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7103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"`When anyone is guilty in any of these </a:t>
            </a:r>
            <a:r>
              <a:rPr dirty="0" smtClean="0"/>
              <a:t>ways,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must confess in what way he has sinned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1052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/>
              <a:t>그는 자기의 죄에 대한 </a:t>
            </a:r>
            <a:r>
              <a:rPr dirty="0" smtClean="0"/>
              <a:t>대가로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여호와께 </a:t>
            </a:r>
            <a:r>
              <a:rPr dirty="0"/>
              <a:t>어린 암양이나 암염소를 속건제물로 가져와야 한다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그러면 </a:t>
            </a:r>
            <a:r>
              <a:rPr dirty="0"/>
              <a:t>제사장은 그를 위해 그의 죄를 속죄할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8566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and, as a penalty for the sin he has </a:t>
            </a:r>
            <a:r>
              <a:rPr dirty="0" smtClean="0"/>
              <a:t>committed,</a:t>
            </a:r>
            <a:r>
              <a:rPr lang="ko-KR" altLang="en-US" dirty="0"/>
              <a:t> </a:t>
            </a:r>
            <a:r>
              <a:rPr dirty="0" smtClean="0"/>
              <a:t>he </a:t>
            </a:r>
            <a:r>
              <a:rPr dirty="0"/>
              <a:t>must </a:t>
            </a:r>
            <a:r>
              <a:rPr dirty="0" smtClean="0"/>
              <a:t>bring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 </a:t>
            </a:r>
            <a:r>
              <a:rPr dirty="0"/>
              <a:t>the LORD a female lamb or </a:t>
            </a:r>
            <a:r>
              <a:rPr dirty="0" smtClean="0"/>
              <a:t>goat</a:t>
            </a:r>
            <a:r>
              <a:rPr lang="ko-KR" altLang="en-US" dirty="0"/>
              <a:t> </a:t>
            </a:r>
            <a:r>
              <a:rPr dirty="0" smtClean="0"/>
              <a:t>from </a:t>
            </a:r>
            <a:r>
              <a:rPr dirty="0"/>
              <a:t>the flock as a sin </a:t>
            </a:r>
            <a:r>
              <a:rPr dirty="0" smtClean="0"/>
              <a:t>offering;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 priest shall </a:t>
            </a:r>
            <a:r>
              <a:rPr dirty="0" smtClean="0"/>
              <a:t>make</a:t>
            </a:r>
            <a:r>
              <a:rPr lang="ko-KR" altLang="en-US" dirty="0"/>
              <a:t> </a:t>
            </a:r>
            <a:r>
              <a:rPr dirty="0" smtClean="0"/>
              <a:t>atonement </a:t>
            </a:r>
            <a:r>
              <a:rPr dirty="0"/>
              <a:t>for him for his sin.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2942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/>
              <a:t>만일 어린 양을 준비할 능력이 없다면 그는 자기가 범한 죄의 </a:t>
            </a:r>
            <a:r>
              <a:rPr dirty="0" smtClean="0"/>
              <a:t>배상물로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산비둘기 </a:t>
            </a:r>
            <a:r>
              <a:rPr dirty="0"/>
              <a:t>두 마리나 어린 집비둘기 두 마리를 여호와께 드려야 한다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하나는 </a:t>
            </a:r>
            <a:r>
              <a:rPr dirty="0"/>
              <a:t>속죄제물이고 다른 하나는 번제물이다.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447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"`If he cannot afford a lamb, he is to bring two </a:t>
            </a:r>
            <a:r>
              <a:rPr dirty="0" smtClean="0"/>
              <a:t>doves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or </a:t>
            </a:r>
            <a:r>
              <a:rPr dirty="0"/>
              <a:t>two young pigeons to the LORD as a penalty for his sin </a:t>
            </a:r>
            <a:r>
              <a:rPr lang="en-US" altLang="ko-KR" dirty="0" smtClean="0"/>
              <a:t>–</a:t>
            </a:r>
            <a:r>
              <a:rPr dirty="0" smtClean="0"/>
              <a:t>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one </a:t>
            </a:r>
            <a:r>
              <a:rPr dirty="0"/>
              <a:t>for a sin offering and the other for a burnt offering.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0895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/>
              <a:t>그가 그것들을 제사장에게 가지고 오면 제사장은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첫 </a:t>
            </a:r>
            <a:r>
              <a:rPr dirty="0"/>
              <a:t>번째 것을 속죄제물로 드리되 그는 그것의 목을 비틀어 죽여야 한다.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그러나 </a:t>
            </a:r>
            <a:r>
              <a:rPr dirty="0"/>
              <a:t>그것의 몸을 아주 찢지는 말고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2263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is to bring them to the priest, who shall first offer the one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for </a:t>
            </a:r>
            <a:r>
              <a:rPr dirty="0"/>
              <a:t>the sin offering. He is to wring its head from its neck,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not </a:t>
            </a:r>
            <a:r>
              <a:rPr dirty="0"/>
              <a:t>severing it completely,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7464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/>
              <a:t>그는 속죄제물의 피를 제단 옆에다 </a:t>
            </a:r>
            <a:r>
              <a:rPr dirty="0" smtClean="0"/>
              <a:t>뿌리고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나머지 </a:t>
            </a:r>
            <a:r>
              <a:rPr dirty="0"/>
              <a:t>피는 </a:t>
            </a:r>
            <a:r>
              <a:rPr dirty="0" smtClean="0"/>
              <a:t>제단 </a:t>
            </a:r>
            <a:r>
              <a:rPr dirty="0"/>
              <a:t>밑에 쏟아 부어야 한다. 이것이 속죄제사다.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9685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is to sprinkle some of the blood of the sin </a:t>
            </a:r>
            <a:r>
              <a:rPr dirty="0" smtClean="0"/>
              <a:t>offering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against </a:t>
            </a:r>
            <a:r>
              <a:rPr dirty="0"/>
              <a:t>the side of the altar; the rest of the blood must </a:t>
            </a:r>
            <a:r>
              <a:rPr dirty="0" smtClean="0"/>
              <a:t>be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drained </a:t>
            </a:r>
            <a:r>
              <a:rPr dirty="0"/>
              <a:t>out at the base of the altar. It is a sin offering.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852</Words>
  <Application>Microsoft Macintosh PowerPoint</Application>
  <PresentationFormat>와이드스크린</PresentationFormat>
  <Paragraphs>132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su_mac</cp:lastModifiedBy>
  <cp:revision>131</cp:revision>
  <dcterms:created xsi:type="dcterms:W3CDTF">2019-02-17T10:11:46Z</dcterms:created>
  <dcterms:modified xsi:type="dcterms:W3CDTF">2022-09-06T06:16:56Z</dcterms:modified>
</cp:coreProperties>
</file>