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26" autoAdjust="0"/>
    <p:restoredTop sz="94807"/>
  </p:normalViewPr>
  <p:slideViewPr>
    <p:cSldViewPr snapToGrid="0" snapToObjects="1">
      <p:cViewPr varScale="1">
        <p:scale>
          <a:sx n="86" d="100"/>
          <a:sy n="86" d="100"/>
        </p:scale>
        <p:origin x="224" y="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제사장은 고운 삼베로 만든 긴 겉옷과 속바지를 </a:t>
            </a:r>
            <a:r>
              <a:rPr dirty="0" smtClean="0"/>
              <a:t>입고서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 </a:t>
            </a:r>
            <a:r>
              <a:rPr dirty="0"/>
              <a:t>위에서 불에 타고 재만 남은 번제물을 가져다 제단 옆에 두어야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61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shall then put on his linen </a:t>
            </a:r>
            <a:r>
              <a:rPr dirty="0" smtClean="0"/>
              <a:t>clothes,</a:t>
            </a:r>
            <a:r>
              <a:rPr lang="ko-KR" altLang="en-US" dirty="0"/>
              <a:t> </a:t>
            </a:r>
            <a:r>
              <a:rPr dirty="0" smtClean="0"/>
              <a:t>with </a:t>
            </a:r>
            <a:r>
              <a:rPr dirty="0"/>
              <a:t>linen </a:t>
            </a:r>
            <a:r>
              <a:rPr dirty="0" smtClean="0"/>
              <a:t>undergarments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next </a:t>
            </a:r>
            <a:r>
              <a:rPr dirty="0"/>
              <a:t>to his </a:t>
            </a:r>
            <a:r>
              <a:rPr dirty="0" smtClean="0"/>
              <a:t>body,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shall remove the ashes of the burnt </a:t>
            </a:r>
            <a:r>
              <a:rPr dirty="0" smtClean="0"/>
              <a:t>offering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fire has consumed on the altar and place them beside the altar.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후에 그는 고운 삼베 옷을 벗고 일상적인 옷으로 갈아입고 </a:t>
            </a:r>
            <a:r>
              <a:rPr dirty="0" smtClean="0"/>
              <a:t>나서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재를 이스라엘의 야영지 밖, 정결한 곳으로 내 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is to take off these clothes and put on </a:t>
            </a:r>
            <a:r>
              <a:rPr dirty="0" smtClean="0"/>
              <a:t>others,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carry the ashes outside the camp to a place that is ceremonially clean.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제단 위의 불은 그곳에서 계속 타고 있어야 하고 꺼져서는 안 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아침마다 </a:t>
            </a:r>
            <a:r>
              <a:rPr dirty="0"/>
              <a:t>제사장은 나무를 가져다 제단 위에 불을 </a:t>
            </a:r>
            <a:r>
              <a:rPr dirty="0" smtClean="0"/>
              <a:t>붙이고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위에다 화목제물의 지방이 있는 부위를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33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fire on the altar must be kept burning; it must not go </a:t>
            </a:r>
            <a:r>
              <a:rPr dirty="0" smtClean="0"/>
              <a:t>out.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morning the priest is to add firewood and </a:t>
            </a:r>
            <a:r>
              <a:rPr dirty="0" smtClean="0"/>
              <a:t>arrange</a:t>
            </a:r>
            <a:r>
              <a:rPr lang="ko-KR" altLang="en-US" dirty="0"/>
              <a:t> </a:t>
            </a:r>
            <a:r>
              <a:rPr dirty="0" smtClean="0"/>
              <a:t>the burnt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offering </a:t>
            </a:r>
            <a:r>
              <a:rPr dirty="0"/>
              <a:t>on the fire and burn the fat of the fellowship offerings on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불은 제단에서 계속 타올라야 하며 꺼져서는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95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fire must be kept burning on the altar </a:t>
            </a:r>
            <a:r>
              <a:rPr dirty="0" smtClean="0"/>
              <a:t>continuously;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must not go out.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이것은 곡식제물에 관한 규례다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아론의 </a:t>
            </a:r>
            <a:r>
              <a:rPr dirty="0"/>
              <a:t>아들들은 그것을 여호와 앞, 제단 앞에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7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the regulations for the grain </a:t>
            </a:r>
            <a:r>
              <a:rPr dirty="0" smtClean="0"/>
              <a:t>offering: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Aaron's </a:t>
            </a:r>
            <a:r>
              <a:rPr dirty="0"/>
              <a:t>sons are to bring it before the LORD, in front of the altar.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그는 고운 곡식 가루 한 줌과 올리브 기름을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곡식제물 위에 모든 유향을 더해 제단 위에 그것을 기념물로 </a:t>
            </a:r>
            <a:r>
              <a:rPr dirty="0" smtClean="0"/>
              <a:t>태워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여호와께서 </a:t>
            </a:r>
            <a:r>
              <a:rPr dirty="0"/>
              <a:t>기뻐하시는 향기를 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6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take a handful of fine flour and </a:t>
            </a:r>
            <a:r>
              <a:rPr dirty="0" smtClean="0"/>
              <a:t>oil,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all the incense on the grain offering, </a:t>
            </a:r>
            <a:r>
              <a:rPr lang="ko-KR" altLang="en-US" dirty="0"/>
              <a:t> </a:t>
            </a:r>
            <a:r>
              <a:rPr dirty="0" smtClean="0"/>
              <a:t>and burn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memorial portion on the altar as an aroma pleasing to the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아론과 그 아들들이 그 나머지를 먹을 것이며 그것은 거룩한 곳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회막 뜰에서 누룩 없이 먹어야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0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and his sons shall eat the rest of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it is to be eaten without yeast in a holy </a:t>
            </a:r>
            <a:r>
              <a:rPr dirty="0" smtClean="0"/>
              <a:t>place;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to eat it in the courtyard of the Tent of Meeting.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그것은 누룩을 넣고 구워서는 안 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그것을 내 화제물 가운데 그들의 몫으로 주었다.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속죄제물과 속건제물과 같이 그것은 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6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must not be baked with yeast; I have </a:t>
            </a:r>
            <a:r>
              <a:rPr dirty="0" smtClean="0"/>
              <a:t>given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as their share of the offerings made to me by </a:t>
            </a:r>
            <a:r>
              <a:rPr dirty="0" smtClean="0"/>
              <a:t>fire.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Like </a:t>
            </a:r>
            <a:r>
              <a:rPr dirty="0"/>
              <a:t>the sin offering and the guilt offering, it is most holy.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아론의 자손들 가운데 남자는 그것을 먹을 수 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이것이 </a:t>
            </a:r>
            <a:r>
              <a:rPr dirty="0"/>
              <a:t>너희 대대로 여호와께 드리는 화제 가운데 그들이 받을 영원한 몫이다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제물에 닿는 것은 무엇이든 거룩하게 될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80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male descendant of Aaron may eat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his regular share of the offerings made to the LORD by </a:t>
            </a:r>
            <a:r>
              <a:rPr dirty="0" smtClean="0"/>
              <a:t>fire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generations to come. Whatever touches them will become holy.'"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 또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also said to Moses,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“누구든지 여호와께 불성실해 범죄한 경우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남의 물건을 맡거나 담보로 잡거나, 강도질하거나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이웃의 </a:t>
            </a:r>
            <a:r>
              <a:rPr dirty="0"/>
              <a:t>소유를 부당하게 빼앗거나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2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anyone sins and is unfaithful to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deceiving his neighbor about something entrusted to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left in his care or stolen, or if he cheats him,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19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“아론과 그 아들들이 제사장으로 임명을 받을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여호와께 </a:t>
            </a:r>
            <a:r>
              <a:rPr dirty="0"/>
              <a:t>바쳐야 할 제물은 이렇다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정기적인 </a:t>
            </a:r>
            <a:r>
              <a:rPr dirty="0"/>
              <a:t>곡식제물의 </a:t>
            </a:r>
            <a:r>
              <a:rPr dirty="0" smtClean="0"/>
              <a:t>경우처럼</a:t>
            </a:r>
            <a:r>
              <a:rPr lang="ko-KR" altLang="en-US" dirty="0"/>
              <a:t> </a:t>
            </a:r>
            <a:r>
              <a:rPr dirty="0" smtClean="0"/>
              <a:t>고운 </a:t>
            </a:r>
            <a:r>
              <a:rPr dirty="0"/>
              <a:t>가루 10분의 1에바를 </a:t>
            </a:r>
            <a:r>
              <a:rPr dirty="0" smtClean="0"/>
              <a:t>준비해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2</a:t>
            </a:r>
            <a:r>
              <a:rPr dirty="0"/>
              <a:t>분의 1은 아침에, 2분의 1은 저녁에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offering Aaron and his sons are to bring to the LORD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 day he is anointed: a tenth of an ephah of fine </a:t>
            </a:r>
            <a:r>
              <a:rPr dirty="0" smtClean="0"/>
              <a:t>flour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 regular grain offering, half of it in the morning and half in the evening.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그것을 얕은 철판 위에 올리브 기름을 섞어 </a:t>
            </a:r>
            <a:r>
              <a:rPr dirty="0" smtClean="0"/>
              <a:t>만드는데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잘 반죽해 곡식제물처럼 잘게 잘라 구워라.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그러고 </a:t>
            </a:r>
            <a:r>
              <a:rPr dirty="0"/>
              <a:t>나서 그것을 여호와께서 기뻐하시는 향기로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it with oil on a griddle; bring it </a:t>
            </a:r>
            <a:r>
              <a:rPr dirty="0" smtClean="0"/>
              <a:t>well-mixed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present the grain offering broken in </a:t>
            </a:r>
            <a:r>
              <a:rPr dirty="0" smtClean="0"/>
              <a:t>pieces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an aroma pleasing to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90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아론의 아들들 가운데 아론의 뒤를 </a:t>
            </a:r>
            <a:r>
              <a:rPr dirty="0" smtClean="0"/>
              <a:t>이어</a:t>
            </a:r>
            <a:r>
              <a:rPr lang="ko-KR" altLang="en-US" dirty="0"/>
              <a:t> </a:t>
            </a:r>
            <a:r>
              <a:rPr dirty="0" smtClean="0"/>
              <a:t>제사장으로 </a:t>
            </a:r>
            <a:r>
              <a:rPr dirty="0"/>
              <a:t>임명받은 제사장은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이것을 </a:t>
            </a:r>
            <a:r>
              <a:rPr dirty="0"/>
              <a:t>영원한 규례로 여호와께 드려야 한다. </a:t>
            </a:r>
            <a:r>
              <a:rPr dirty="0" smtClean="0"/>
              <a:t>이것은 </a:t>
            </a:r>
            <a:r>
              <a:rPr dirty="0"/>
              <a:t>완전히 불태워야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6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who is to succeed him as anointed priest shall prepare </a:t>
            </a:r>
            <a:r>
              <a:rPr dirty="0" smtClean="0"/>
              <a:t>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the LORD's regular share and is to be burned completely.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제사장이 드리는 모든 곡식제물은 완전히 불태울 뿐 먹어서는 안 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7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grain offering of a priest shall be burned </a:t>
            </a:r>
            <a:r>
              <a:rPr dirty="0" smtClean="0"/>
              <a:t>completely;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must not be eaten."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58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“아론과 그 아들들에게 이렇게 말하여라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‘</a:t>
            </a:r>
            <a:r>
              <a:rPr dirty="0"/>
              <a:t>이것은 속죄제물에 관한 규례다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속죄제물은 </a:t>
            </a:r>
            <a:r>
              <a:rPr dirty="0"/>
              <a:t>여호와 앞 번제물을 잡는 곳에서 잡아야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이것은 </a:t>
            </a:r>
            <a:r>
              <a:rPr dirty="0"/>
              <a:t>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94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Aaron and his sons: `These are the regulations for the sin </a:t>
            </a:r>
            <a:r>
              <a:rPr dirty="0" smtClean="0"/>
              <a:t>offering: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sin offering is to be slaughtered before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place the burnt offering is slaughtered; it is most holy.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죄로 인해서 그것을 드리는 제사장은 그것을 먹어야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거룩한 장소, 곧 회막 뜰에서 먹어야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3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who offers it shall eat it; it is to be eaten in a holy </a:t>
            </a:r>
            <a:r>
              <a:rPr dirty="0" smtClean="0"/>
              <a:t>place,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courtyard of the Tent of Meeting.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그중 어떤 부위든 고기를 만지는 사람마다 거룩해질 </a:t>
            </a:r>
            <a:r>
              <a:rPr dirty="0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피가 누군가의 겉옷에 조금이라도 </a:t>
            </a:r>
            <a:r>
              <a:rPr dirty="0" smtClean="0"/>
              <a:t>튀었다면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거룩한 곳에서 그 옷을 씻어 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81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touches any of the flesh will become </a:t>
            </a:r>
            <a:r>
              <a:rPr dirty="0" smtClean="0"/>
              <a:t>holy,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if any of the blood is spattered on a </a:t>
            </a:r>
            <a:r>
              <a:rPr dirty="0" smtClean="0"/>
              <a:t>garment,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wash it in a holy place.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 고기를 삶은 토기는 깨 버리고 놋그릇에 고기를 </a:t>
            </a:r>
            <a:r>
              <a:rPr dirty="0" smtClean="0"/>
              <a:t>삶았으면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그릇은 문질러 닦고 물로 헹구어야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6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clay pot the meat is cooked in must be </a:t>
            </a:r>
            <a:r>
              <a:rPr dirty="0" smtClean="0"/>
              <a:t>broken;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if it is cooked in a bronze </a:t>
            </a:r>
            <a:r>
              <a:rPr dirty="0" smtClean="0"/>
              <a:t>pot,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pot is to be scoured and rinsed with water.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제사장 가문의 남자는 그 고기를 먹을 수 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가장 거룩한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 male in a priest's family may eat it; it is most holy.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혹은 남이 잃은 물건을 차지하고도 거짓으로 부인하거나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가짜로 </a:t>
            </a:r>
            <a:r>
              <a:rPr dirty="0"/>
              <a:t>맹세하는 등의 범죄들 가운데 어느 하나라도 행했다면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if he finds lost property and lies about it, or if he swears </a:t>
            </a:r>
            <a:r>
              <a:rPr dirty="0" smtClean="0"/>
              <a:t>falsely,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if he commits any such sin that people may do --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5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그러나 성소 안에서 속죄를 하기 </a:t>
            </a:r>
            <a:r>
              <a:rPr dirty="0" smtClean="0"/>
              <a:t>위해서</a:t>
            </a:r>
            <a:r>
              <a:rPr lang="ko-KR" altLang="en-US" dirty="0"/>
              <a:t> </a:t>
            </a:r>
            <a:r>
              <a:rPr dirty="0" smtClean="0"/>
              <a:t>속죄제물의 피를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회막 </a:t>
            </a:r>
            <a:r>
              <a:rPr dirty="0"/>
              <a:t>안으로 가지고 들어간 예물은 먹지 말고 불로 태워야 한다.’”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2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any sin offering whose blood is </a:t>
            </a:r>
            <a:r>
              <a:rPr dirty="0" smtClean="0"/>
              <a:t>brought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the Tent of Meeting to make </a:t>
            </a:r>
            <a:r>
              <a:rPr dirty="0" smtClean="0"/>
              <a:t>atonement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Holy Place must not be eaten; it must be burned.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0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그와 같이 범죄했다면 그는 그것에 대해서 배상해야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즉 </a:t>
            </a:r>
            <a:r>
              <a:rPr dirty="0"/>
              <a:t>훔친 대로, 빼앗은 대로, 자기에게 맡겨진 대로, 남이 잃은 물건을 가져간 대로,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thus sins and becomes </a:t>
            </a:r>
            <a:r>
              <a:rPr dirty="0" smtClean="0"/>
              <a:t>guilty,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return what he has stolen or taken by </a:t>
            </a:r>
            <a:r>
              <a:rPr dirty="0" smtClean="0"/>
              <a:t>extortion,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what was entrusted to him, or the lost property he found,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3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무엇이든 가짜로 맹세한 대로 배상해야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그것을 전부 배상하고 그 가치의 5분의 1의 값을 </a:t>
            </a:r>
            <a:r>
              <a:rPr dirty="0" smtClean="0"/>
              <a:t>더해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속건제물을 </a:t>
            </a:r>
            <a:r>
              <a:rPr dirty="0"/>
              <a:t>드릴 때 원래 주인에게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whatever it was he swore falsely </a:t>
            </a:r>
            <a:r>
              <a:rPr dirty="0" smtClean="0"/>
              <a:t>about.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must make restitution in full, add a fifth of the value to </a:t>
            </a:r>
            <a:r>
              <a:rPr dirty="0" smtClean="0"/>
              <a:t>it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 it all to the owner on the day he presents his guilt offering.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그리고 그는 여호와께 대한 자신의 속건제물로 제사장이 정한 값에 </a:t>
            </a:r>
            <a:r>
              <a:rPr dirty="0" smtClean="0"/>
              <a:t>해당하는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흠 </a:t>
            </a:r>
            <a:r>
              <a:rPr dirty="0"/>
              <a:t>없는 숫양 한 마리를 제사장에게 가져와야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a penalty he must bring to the priest, that is, to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guilt offering, a ram from the </a:t>
            </a:r>
            <a:r>
              <a:rPr dirty="0" smtClean="0"/>
              <a:t>flock,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without </a:t>
            </a:r>
            <a:r>
              <a:rPr dirty="0" smtClean="0"/>
              <a:t>defect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of the proper value.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제사장은 여호와 앞에서 그를 위해 속죄해야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그가 행하고 범죄한 것을 용서받게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0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the priest will make atonement for him before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forgiven for any of these things he did that made him guilty."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“아론과 그 아들들에게 이렇게 명령하여라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이것은 번제물에 관한 규례다. 번제물은 제단 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제물을 </a:t>
            </a:r>
            <a:r>
              <a:rPr dirty="0"/>
              <a:t>태우는 곳에 밤새 올려져 아침까지 있어야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제단의 </a:t>
            </a:r>
            <a:r>
              <a:rPr dirty="0"/>
              <a:t>불은 그곳에서 계속 불타올라야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1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Aaron and his sons this command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These are the </a:t>
            </a:r>
            <a:r>
              <a:rPr dirty="0" smtClean="0"/>
              <a:t>regulations</a:t>
            </a:r>
            <a:r>
              <a:rPr lang="ko-KR" altLang="en-US" dirty="0"/>
              <a:t> </a:t>
            </a:r>
            <a:r>
              <a:rPr dirty="0" smtClean="0"/>
              <a:t>for </a:t>
            </a:r>
            <a:r>
              <a:rPr dirty="0"/>
              <a:t>the burnt </a:t>
            </a:r>
            <a:r>
              <a:rPr dirty="0" smtClean="0"/>
              <a:t>offering: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burnt offering is to remain</a:t>
            </a:r>
            <a:r>
              <a:rPr lang="ko-KR" altLang="en-US" dirty="0"/>
              <a:t> </a:t>
            </a:r>
            <a:r>
              <a:rPr dirty="0" smtClean="0"/>
              <a:t>on the altar hearth</a:t>
            </a:r>
            <a:r>
              <a:rPr lang="ko-KR" altLang="en-US" dirty="0"/>
              <a:t> </a:t>
            </a:r>
            <a:r>
              <a:rPr dirty="0" smtClean="0"/>
              <a:t>throughout </a:t>
            </a:r>
            <a:r>
              <a:rPr dirty="0"/>
              <a:t>the </a:t>
            </a:r>
            <a:r>
              <a:rPr dirty="0" smtClean="0"/>
              <a:t>night,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till morning,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the fire must be kept burning on the altar.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1061</Words>
  <Application>Microsoft Macintosh PowerPoint</Application>
  <PresentationFormat>와이드스크린</PresentationFormat>
  <Paragraphs>170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131</cp:revision>
  <dcterms:created xsi:type="dcterms:W3CDTF">2019-02-17T10:11:46Z</dcterms:created>
  <dcterms:modified xsi:type="dcterms:W3CDTF">2022-09-06T06:42:12Z</dcterms:modified>
</cp:coreProperties>
</file>